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saveSubsetFonts="1" autoCompressPictures="0">
  <p:sldMasterIdLst>
    <p:sldMasterId id="2147483660" r:id="rId1"/>
  </p:sldMasterIdLst>
  <p:notesMasterIdLst>
    <p:notesMasterId r:id="rId21"/>
  </p:notesMasterIdLst>
  <p:handoutMasterIdLst>
    <p:handoutMasterId r:id="rId22"/>
  </p:handoutMasterIdLst>
  <p:sldIdLst>
    <p:sldId id="256" r:id="rId2"/>
    <p:sldId id="270" r:id="rId3"/>
    <p:sldId id="261" r:id="rId4"/>
    <p:sldId id="279" r:id="rId5"/>
    <p:sldId id="280" r:id="rId6"/>
    <p:sldId id="257" r:id="rId7"/>
    <p:sldId id="264" r:id="rId8"/>
    <p:sldId id="263" r:id="rId9"/>
    <p:sldId id="262" r:id="rId10"/>
    <p:sldId id="271" r:id="rId11"/>
    <p:sldId id="260" r:id="rId12"/>
    <p:sldId id="272" r:id="rId13"/>
    <p:sldId id="273" r:id="rId14"/>
    <p:sldId id="274" r:id="rId15"/>
    <p:sldId id="275" r:id="rId16"/>
    <p:sldId id="276" r:id="rId17"/>
    <p:sldId id="277" r:id="rId18"/>
    <p:sldId id="278" r:id="rId19"/>
    <p:sldId id="259" r:id="rId2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3A1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1" autoAdjust="0"/>
    <p:restoredTop sz="88136" autoAdjust="0"/>
  </p:normalViewPr>
  <p:slideViewPr>
    <p:cSldViewPr snapToGrid="0">
      <p:cViewPr varScale="1">
        <p:scale>
          <a:sx n="146" d="100"/>
          <a:sy n="146" d="100"/>
        </p:scale>
        <p:origin x="630" y="114"/>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2B7AEC-5201-4ADD-B858-9F742C0A7958}"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9F487979-E5E5-4851-BE0B-A50614233F13}">
      <dgm:prSet phldrT="[Text]" custT="1"/>
      <dgm:spPr/>
      <dgm:t>
        <a:bodyPr anchor="t"/>
        <a:lstStyle/>
        <a:p>
          <a:pPr algn="ctr">
            <a:lnSpc>
              <a:spcPct val="90000"/>
            </a:lnSpc>
            <a:spcAft>
              <a:spcPct val="35000"/>
            </a:spcAft>
          </a:pPr>
          <a:r>
            <a:rPr lang="en-US" sz="3600" i="1" dirty="0"/>
            <a:t>Maximum Pell Grant</a:t>
          </a:r>
        </a:p>
        <a:p>
          <a:pPr algn="ctr">
            <a:lnSpc>
              <a:spcPct val="100000"/>
            </a:lnSpc>
            <a:spcAft>
              <a:spcPts val="0"/>
            </a:spcAft>
          </a:pPr>
          <a:r>
            <a:rPr lang="en-US" sz="1800" i="1" dirty="0"/>
            <a:t>Calculated based on tax-filing status, AGI, poverty guidelines, and</a:t>
          </a:r>
        </a:p>
        <a:p>
          <a:pPr algn="ctr">
            <a:lnSpc>
              <a:spcPct val="100000"/>
            </a:lnSpc>
            <a:spcAft>
              <a:spcPts val="0"/>
            </a:spcAft>
          </a:pPr>
          <a:r>
            <a:rPr lang="en-US" sz="1800" i="1" dirty="0"/>
            <a:t>family size</a:t>
          </a:r>
        </a:p>
      </dgm:t>
    </dgm:pt>
    <dgm:pt modelId="{2BE68A81-49F4-477F-A678-33C5C4D77553}" type="parTrans" cxnId="{98E106D1-8487-4F78-A587-CE3605E07D33}">
      <dgm:prSet/>
      <dgm:spPr/>
      <dgm:t>
        <a:bodyPr/>
        <a:lstStyle/>
        <a:p>
          <a:endParaRPr lang="en-US"/>
        </a:p>
      </dgm:t>
    </dgm:pt>
    <dgm:pt modelId="{7789AAA4-61D3-4AEA-B677-6C464CC4A0E5}" type="sibTrans" cxnId="{98E106D1-8487-4F78-A587-CE3605E07D33}">
      <dgm:prSet/>
      <dgm:spPr/>
      <dgm:t>
        <a:bodyPr/>
        <a:lstStyle/>
        <a:p>
          <a:endParaRPr lang="en-US"/>
        </a:p>
      </dgm:t>
    </dgm:pt>
    <dgm:pt modelId="{ACC1BA60-D5FB-4E8D-8DAB-63D8ED81CD0D}">
      <dgm:prSet phldrT="[Text]" custT="1"/>
      <dgm:spPr>
        <a:solidFill>
          <a:srgbClr val="BC3A16"/>
        </a:solidFill>
      </dgm:spPr>
      <dgm:t>
        <a:bodyPr anchor="t"/>
        <a:lstStyle/>
        <a:p>
          <a:pPr>
            <a:lnSpc>
              <a:spcPct val="90000"/>
            </a:lnSpc>
            <a:spcAft>
              <a:spcPct val="35000"/>
            </a:spcAft>
          </a:pPr>
          <a:r>
            <a:rPr lang="en-US" sz="3600" i="1" dirty="0">
              <a:solidFill>
                <a:schemeClr val="bg1"/>
              </a:solidFill>
            </a:rPr>
            <a:t>Calculated Pell Grant</a:t>
          </a:r>
        </a:p>
        <a:p>
          <a:pPr>
            <a:lnSpc>
              <a:spcPct val="100000"/>
            </a:lnSpc>
            <a:spcAft>
              <a:spcPts val="0"/>
            </a:spcAft>
          </a:pPr>
          <a:r>
            <a:rPr lang="en-US" sz="1800" i="1" dirty="0">
              <a:solidFill>
                <a:schemeClr val="bg1"/>
              </a:solidFill>
            </a:rPr>
            <a:t>Pell Grant = Maximum Scheduled Pell minus Calculated SAI (adjusted</a:t>
          </a:r>
        </a:p>
        <a:p>
          <a:pPr>
            <a:lnSpc>
              <a:spcPct val="100000"/>
            </a:lnSpc>
            <a:spcAft>
              <a:spcPts val="0"/>
            </a:spcAft>
          </a:pPr>
          <a:r>
            <a:rPr lang="en-US" sz="1800" i="1" dirty="0">
              <a:solidFill>
                <a:schemeClr val="bg1"/>
              </a:solidFill>
            </a:rPr>
            <a:t>for enrollment)</a:t>
          </a:r>
        </a:p>
      </dgm:t>
    </dgm:pt>
    <dgm:pt modelId="{E81DE105-3792-478C-8E06-EA7C16467735}" type="parTrans" cxnId="{2D5EC2AE-6367-400A-85B9-6641F1795147}">
      <dgm:prSet/>
      <dgm:spPr/>
      <dgm:t>
        <a:bodyPr/>
        <a:lstStyle/>
        <a:p>
          <a:endParaRPr lang="en-US"/>
        </a:p>
      </dgm:t>
    </dgm:pt>
    <dgm:pt modelId="{808A8928-18D7-43FA-8649-4FFF5CC93A7C}" type="sibTrans" cxnId="{2D5EC2AE-6367-400A-85B9-6641F1795147}">
      <dgm:prSet/>
      <dgm:spPr/>
      <dgm:t>
        <a:bodyPr/>
        <a:lstStyle/>
        <a:p>
          <a:endParaRPr lang="en-US"/>
        </a:p>
      </dgm:t>
    </dgm:pt>
    <dgm:pt modelId="{AA668716-6D71-4008-822E-3884C8DED5CD}">
      <dgm:prSet phldrT="[Text]" custT="1"/>
      <dgm:spPr/>
      <dgm:t>
        <a:bodyPr anchor="t"/>
        <a:lstStyle/>
        <a:p>
          <a:pPr>
            <a:spcAft>
              <a:spcPct val="35000"/>
            </a:spcAft>
          </a:pPr>
          <a:r>
            <a:rPr lang="en-US" sz="3600" i="1" dirty="0"/>
            <a:t>Minimum Pell Grant</a:t>
          </a:r>
        </a:p>
        <a:p>
          <a:pPr>
            <a:spcAft>
              <a:spcPts val="0"/>
            </a:spcAft>
          </a:pPr>
          <a:r>
            <a:rPr lang="en-US" sz="1800" i="1" dirty="0"/>
            <a:t>Calculated only if a student’s SAI is greater than Maximum Scheduled</a:t>
          </a:r>
        </a:p>
        <a:p>
          <a:pPr>
            <a:spcAft>
              <a:spcPts val="0"/>
            </a:spcAft>
          </a:pPr>
          <a:r>
            <a:rPr lang="en-US" sz="1800" i="1" dirty="0"/>
            <a:t>Pell for the award year.</a:t>
          </a:r>
        </a:p>
      </dgm:t>
    </dgm:pt>
    <dgm:pt modelId="{9F7CD978-DE68-4843-829C-D3298E04B055}" type="parTrans" cxnId="{21CC2692-7684-4982-BA40-F417BF616086}">
      <dgm:prSet/>
      <dgm:spPr/>
      <dgm:t>
        <a:bodyPr/>
        <a:lstStyle/>
        <a:p>
          <a:endParaRPr lang="en-US"/>
        </a:p>
      </dgm:t>
    </dgm:pt>
    <dgm:pt modelId="{2FE32ECD-A609-484C-8D9C-EAF8CA54C122}" type="sibTrans" cxnId="{21CC2692-7684-4982-BA40-F417BF616086}">
      <dgm:prSet/>
      <dgm:spPr/>
      <dgm:t>
        <a:bodyPr/>
        <a:lstStyle/>
        <a:p>
          <a:endParaRPr lang="en-US"/>
        </a:p>
      </dgm:t>
    </dgm:pt>
    <dgm:pt modelId="{E231FA62-23A7-4A03-AA44-55A8A8C5F6B7}" type="pres">
      <dgm:prSet presAssocID="{292B7AEC-5201-4ADD-B858-9F742C0A7958}" presName="diagram" presStyleCnt="0">
        <dgm:presLayoutVars>
          <dgm:dir/>
          <dgm:resizeHandles val="exact"/>
        </dgm:presLayoutVars>
      </dgm:prSet>
      <dgm:spPr/>
    </dgm:pt>
    <dgm:pt modelId="{E41E519D-086B-48FE-92F7-D5170F9B6BA7}" type="pres">
      <dgm:prSet presAssocID="{9F487979-E5E5-4851-BE0B-A50614233F13}" presName="node" presStyleLbl="node1" presStyleIdx="0" presStyleCnt="3" custScaleX="56636" custScaleY="116839" custLinFactNeighborX="-791" custLinFactNeighborY="-30794">
        <dgm:presLayoutVars>
          <dgm:bulletEnabled val="1"/>
        </dgm:presLayoutVars>
      </dgm:prSet>
      <dgm:spPr/>
    </dgm:pt>
    <dgm:pt modelId="{46927475-99EF-4B13-B42A-DE805B5DECF6}" type="pres">
      <dgm:prSet presAssocID="{7789AAA4-61D3-4AEA-B677-6C464CC4A0E5}" presName="sibTrans" presStyleCnt="0"/>
      <dgm:spPr/>
    </dgm:pt>
    <dgm:pt modelId="{76AC175E-F481-4440-882C-A78FFA4CF26C}" type="pres">
      <dgm:prSet presAssocID="{ACC1BA60-D5FB-4E8D-8DAB-63D8ED81CD0D}" presName="node" presStyleLbl="node1" presStyleIdx="1" presStyleCnt="3" custScaleX="58990" custScaleY="117027" custLinFactNeighborX="-527" custLinFactNeighborY="-10222">
        <dgm:presLayoutVars>
          <dgm:bulletEnabled val="1"/>
        </dgm:presLayoutVars>
      </dgm:prSet>
      <dgm:spPr/>
    </dgm:pt>
    <dgm:pt modelId="{173570B0-54D2-4F82-A039-D767A77C101F}" type="pres">
      <dgm:prSet presAssocID="{808A8928-18D7-43FA-8649-4FFF5CC93A7C}" presName="sibTrans" presStyleCnt="0"/>
      <dgm:spPr/>
    </dgm:pt>
    <dgm:pt modelId="{6C0231E6-6D0A-4221-AD9B-05B67DBFF537}" type="pres">
      <dgm:prSet presAssocID="{AA668716-6D71-4008-822E-3884C8DED5CD}" presName="node" presStyleLbl="node1" presStyleIdx="2" presStyleCnt="3" custScaleX="55582" custScaleY="116782" custLinFactNeighborX="58" custLinFactNeighborY="-13932">
        <dgm:presLayoutVars>
          <dgm:bulletEnabled val="1"/>
        </dgm:presLayoutVars>
      </dgm:prSet>
      <dgm:spPr/>
    </dgm:pt>
  </dgm:ptLst>
  <dgm:cxnLst>
    <dgm:cxn modelId="{CB8DB219-A04B-4613-AF63-081A8E58AF4F}" type="presOf" srcId="{AA668716-6D71-4008-822E-3884C8DED5CD}" destId="{6C0231E6-6D0A-4221-AD9B-05B67DBFF537}" srcOrd="0" destOrd="0" presId="urn:microsoft.com/office/officeart/2005/8/layout/default"/>
    <dgm:cxn modelId="{882E4A38-8B3C-4B9A-A706-A09009E97971}" type="presOf" srcId="{292B7AEC-5201-4ADD-B858-9F742C0A7958}" destId="{E231FA62-23A7-4A03-AA44-55A8A8C5F6B7}" srcOrd="0" destOrd="0" presId="urn:microsoft.com/office/officeart/2005/8/layout/default"/>
    <dgm:cxn modelId="{C420C871-6925-4A57-9943-9549CBD8628C}" type="presOf" srcId="{9F487979-E5E5-4851-BE0B-A50614233F13}" destId="{E41E519D-086B-48FE-92F7-D5170F9B6BA7}" srcOrd="0" destOrd="0" presId="urn:microsoft.com/office/officeart/2005/8/layout/default"/>
    <dgm:cxn modelId="{21CC2692-7684-4982-BA40-F417BF616086}" srcId="{292B7AEC-5201-4ADD-B858-9F742C0A7958}" destId="{AA668716-6D71-4008-822E-3884C8DED5CD}" srcOrd="2" destOrd="0" parTransId="{9F7CD978-DE68-4843-829C-D3298E04B055}" sibTransId="{2FE32ECD-A609-484C-8D9C-EAF8CA54C122}"/>
    <dgm:cxn modelId="{2D5EC2AE-6367-400A-85B9-6641F1795147}" srcId="{292B7AEC-5201-4ADD-B858-9F742C0A7958}" destId="{ACC1BA60-D5FB-4E8D-8DAB-63D8ED81CD0D}" srcOrd="1" destOrd="0" parTransId="{E81DE105-3792-478C-8E06-EA7C16467735}" sibTransId="{808A8928-18D7-43FA-8649-4FFF5CC93A7C}"/>
    <dgm:cxn modelId="{98E106D1-8487-4F78-A587-CE3605E07D33}" srcId="{292B7AEC-5201-4ADD-B858-9F742C0A7958}" destId="{9F487979-E5E5-4851-BE0B-A50614233F13}" srcOrd="0" destOrd="0" parTransId="{2BE68A81-49F4-477F-A678-33C5C4D77553}" sibTransId="{7789AAA4-61D3-4AEA-B677-6C464CC4A0E5}"/>
    <dgm:cxn modelId="{FF99A1EF-6D43-475E-9B2E-E94E5FB8C9FB}" type="presOf" srcId="{ACC1BA60-D5FB-4E8D-8DAB-63D8ED81CD0D}" destId="{76AC175E-F481-4440-882C-A78FFA4CF26C}" srcOrd="0" destOrd="0" presId="urn:microsoft.com/office/officeart/2005/8/layout/default"/>
    <dgm:cxn modelId="{319CFD17-9155-4CF5-82BC-BF258C170D59}" type="presParOf" srcId="{E231FA62-23A7-4A03-AA44-55A8A8C5F6B7}" destId="{E41E519D-086B-48FE-92F7-D5170F9B6BA7}" srcOrd="0" destOrd="0" presId="urn:microsoft.com/office/officeart/2005/8/layout/default"/>
    <dgm:cxn modelId="{C83E3677-93E8-4CEC-A0AC-ECB4103F33A1}" type="presParOf" srcId="{E231FA62-23A7-4A03-AA44-55A8A8C5F6B7}" destId="{46927475-99EF-4B13-B42A-DE805B5DECF6}" srcOrd="1" destOrd="0" presId="urn:microsoft.com/office/officeart/2005/8/layout/default"/>
    <dgm:cxn modelId="{AEC06DFB-4F68-4C35-9996-1A977C8AE014}" type="presParOf" srcId="{E231FA62-23A7-4A03-AA44-55A8A8C5F6B7}" destId="{76AC175E-F481-4440-882C-A78FFA4CF26C}" srcOrd="2" destOrd="0" presId="urn:microsoft.com/office/officeart/2005/8/layout/default"/>
    <dgm:cxn modelId="{C3CB6F0B-AF78-4619-8DA1-FE2D63EB497A}" type="presParOf" srcId="{E231FA62-23A7-4A03-AA44-55A8A8C5F6B7}" destId="{173570B0-54D2-4F82-A039-D767A77C101F}" srcOrd="3" destOrd="0" presId="urn:microsoft.com/office/officeart/2005/8/layout/default"/>
    <dgm:cxn modelId="{E8A8540E-5834-40B0-A474-E6F547EF4F84}" type="presParOf" srcId="{E231FA62-23A7-4A03-AA44-55A8A8C5F6B7}" destId="{6C0231E6-6D0A-4221-AD9B-05B67DBFF537}"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1E519D-086B-48FE-92F7-D5170F9B6BA7}">
      <dsp:nvSpPr>
        <dsp:cNvPr id="0" name=""/>
        <dsp:cNvSpPr/>
      </dsp:nvSpPr>
      <dsp:spPr>
        <a:xfrm>
          <a:off x="0" y="0"/>
          <a:ext cx="2473022" cy="306107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t" anchorCtr="0">
          <a:noAutofit/>
        </a:bodyPr>
        <a:lstStyle/>
        <a:p>
          <a:pPr marL="0" lvl="0" indent="0" algn="ctr" defTabSz="1600200">
            <a:lnSpc>
              <a:spcPct val="90000"/>
            </a:lnSpc>
            <a:spcBef>
              <a:spcPct val="0"/>
            </a:spcBef>
            <a:spcAft>
              <a:spcPct val="35000"/>
            </a:spcAft>
            <a:buNone/>
          </a:pPr>
          <a:r>
            <a:rPr lang="en-US" sz="3600" i="1" kern="1200" dirty="0"/>
            <a:t>Maximum Pell Grant</a:t>
          </a:r>
        </a:p>
        <a:p>
          <a:pPr marL="0" lvl="0" indent="0" algn="ctr" defTabSz="1600200">
            <a:lnSpc>
              <a:spcPct val="100000"/>
            </a:lnSpc>
            <a:spcBef>
              <a:spcPct val="0"/>
            </a:spcBef>
            <a:spcAft>
              <a:spcPts val="0"/>
            </a:spcAft>
            <a:buNone/>
          </a:pPr>
          <a:r>
            <a:rPr lang="en-US" sz="1800" i="1" kern="1200" dirty="0"/>
            <a:t>Calculated based on tax-filing status, AGI, poverty guidelines, and</a:t>
          </a:r>
        </a:p>
        <a:p>
          <a:pPr marL="0" lvl="0" indent="0" algn="ctr" defTabSz="1600200">
            <a:lnSpc>
              <a:spcPct val="100000"/>
            </a:lnSpc>
            <a:spcBef>
              <a:spcPct val="0"/>
            </a:spcBef>
            <a:spcAft>
              <a:spcPts val="0"/>
            </a:spcAft>
            <a:buNone/>
          </a:pPr>
          <a:r>
            <a:rPr lang="en-US" sz="1800" i="1" kern="1200" dirty="0"/>
            <a:t>family size</a:t>
          </a:r>
        </a:p>
      </dsp:txBody>
      <dsp:txXfrm>
        <a:off x="0" y="0"/>
        <a:ext cx="2473022" cy="3061078"/>
      </dsp:txXfrm>
    </dsp:sp>
    <dsp:sp modelId="{76AC175E-F481-4440-882C-A78FFA4CF26C}">
      <dsp:nvSpPr>
        <dsp:cNvPr id="0" name=""/>
        <dsp:cNvSpPr/>
      </dsp:nvSpPr>
      <dsp:spPr>
        <a:xfrm>
          <a:off x="2890895" y="0"/>
          <a:ext cx="2575809" cy="3066004"/>
        </a:xfrm>
        <a:prstGeom prst="rect">
          <a:avLst/>
        </a:prstGeom>
        <a:solidFill>
          <a:srgbClr val="BC3A1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t" anchorCtr="0">
          <a:noAutofit/>
        </a:bodyPr>
        <a:lstStyle/>
        <a:p>
          <a:pPr marL="0" lvl="0" indent="0" algn="ctr" defTabSz="1600200">
            <a:lnSpc>
              <a:spcPct val="90000"/>
            </a:lnSpc>
            <a:spcBef>
              <a:spcPct val="0"/>
            </a:spcBef>
            <a:spcAft>
              <a:spcPct val="35000"/>
            </a:spcAft>
            <a:buNone/>
          </a:pPr>
          <a:r>
            <a:rPr lang="en-US" sz="3600" i="1" kern="1200" dirty="0">
              <a:solidFill>
                <a:schemeClr val="bg1"/>
              </a:solidFill>
            </a:rPr>
            <a:t>Calculated Pell Grant</a:t>
          </a:r>
        </a:p>
        <a:p>
          <a:pPr marL="0" lvl="0" indent="0" algn="ctr" defTabSz="1600200">
            <a:lnSpc>
              <a:spcPct val="100000"/>
            </a:lnSpc>
            <a:spcBef>
              <a:spcPct val="0"/>
            </a:spcBef>
            <a:spcAft>
              <a:spcPts val="0"/>
            </a:spcAft>
            <a:buNone/>
          </a:pPr>
          <a:r>
            <a:rPr lang="en-US" sz="1800" i="1" kern="1200" dirty="0">
              <a:solidFill>
                <a:schemeClr val="bg1"/>
              </a:solidFill>
            </a:rPr>
            <a:t>Pell Grant = Maximum Scheduled Pell minus Calculated SAI (adjusted</a:t>
          </a:r>
        </a:p>
        <a:p>
          <a:pPr marL="0" lvl="0" indent="0" algn="ctr" defTabSz="1600200">
            <a:lnSpc>
              <a:spcPct val="100000"/>
            </a:lnSpc>
            <a:spcBef>
              <a:spcPct val="0"/>
            </a:spcBef>
            <a:spcAft>
              <a:spcPts val="0"/>
            </a:spcAft>
            <a:buNone/>
          </a:pPr>
          <a:r>
            <a:rPr lang="en-US" sz="1800" i="1" kern="1200" dirty="0">
              <a:solidFill>
                <a:schemeClr val="bg1"/>
              </a:solidFill>
            </a:rPr>
            <a:t>for enrollment)</a:t>
          </a:r>
        </a:p>
      </dsp:txBody>
      <dsp:txXfrm>
        <a:off x="2890895" y="0"/>
        <a:ext cx="2575809" cy="3066004"/>
      </dsp:txXfrm>
    </dsp:sp>
    <dsp:sp modelId="{6C0231E6-6D0A-4221-AD9B-05B67DBFF537}">
      <dsp:nvSpPr>
        <dsp:cNvPr id="0" name=""/>
        <dsp:cNvSpPr/>
      </dsp:nvSpPr>
      <dsp:spPr>
        <a:xfrm>
          <a:off x="5928901" y="0"/>
          <a:ext cx="2426998" cy="3059585"/>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t" anchorCtr="0">
          <a:noAutofit/>
        </a:bodyPr>
        <a:lstStyle/>
        <a:p>
          <a:pPr marL="0" lvl="0" indent="0" algn="ctr" defTabSz="1600200">
            <a:lnSpc>
              <a:spcPct val="90000"/>
            </a:lnSpc>
            <a:spcBef>
              <a:spcPct val="0"/>
            </a:spcBef>
            <a:spcAft>
              <a:spcPct val="35000"/>
            </a:spcAft>
            <a:buNone/>
          </a:pPr>
          <a:r>
            <a:rPr lang="en-US" sz="3600" i="1" kern="1200" dirty="0"/>
            <a:t>Minimum Pell Grant</a:t>
          </a:r>
        </a:p>
        <a:p>
          <a:pPr marL="0" lvl="0" indent="0" algn="ctr" defTabSz="1600200">
            <a:lnSpc>
              <a:spcPct val="90000"/>
            </a:lnSpc>
            <a:spcBef>
              <a:spcPct val="0"/>
            </a:spcBef>
            <a:spcAft>
              <a:spcPts val="0"/>
            </a:spcAft>
            <a:buNone/>
          </a:pPr>
          <a:r>
            <a:rPr lang="en-US" sz="1800" i="1" kern="1200" dirty="0"/>
            <a:t>Calculated only if a student’s SAI is greater than Maximum Scheduled</a:t>
          </a:r>
        </a:p>
        <a:p>
          <a:pPr marL="0" lvl="0" indent="0" algn="ctr" defTabSz="1600200">
            <a:lnSpc>
              <a:spcPct val="90000"/>
            </a:lnSpc>
            <a:spcBef>
              <a:spcPct val="0"/>
            </a:spcBef>
            <a:spcAft>
              <a:spcPts val="0"/>
            </a:spcAft>
            <a:buNone/>
          </a:pPr>
          <a:r>
            <a:rPr lang="en-US" sz="1800" i="1" kern="1200" dirty="0"/>
            <a:t>Pell for the award year.</a:t>
          </a:r>
        </a:p>
      </dsp:txBody>
      <dsp:txXfrm>
        <a:off x="5928901" y="0"/>
        <a:ext cx="2426998" cy="305958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56B91FD-2173-10F9-ECA2-C68A1884658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6DA2806-FCBC-530F-1378-BED0C246145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400178B-7102-9A40-BA81-DB3B32D33159}" type="datetimeFigureOut">
              <a:rPr lang="en-US" smtClean="0"/>
              <a:t>9/27/2023</a:t>
            </a:fld>
            <a:endParaRPr lang="en-US"/>
          </a:p>
        </p:txBody>
      </p:sp>
      <p:sp>
        <p:nvSpPr>
          <p:cNvPr id="4" name="Footer Placeholder 3">
            <a:extLst>
              <a:ext uri="{FF2B5EF4-FFF2-40B4-BE49-F238E27FC236}">
                <a16:creationId xmlns:a16="http://schemas.microsoft.com/office/drawing/2014/main" id="{4A3487F6-AC1F-D831-042F-A818FFF7817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D571A42-61FD-F29B-975C-A5F119D89B8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2CFBCD4-8C15-5A4C-BBB1-5748FD2ABC2C}" type="slidenum">
              <a:rPr lang="en-US" smtClean="0"/>
              <a:t>‹#›</a:t>
            </a:fld>
            <a:endParaRPr lang="en-US"/>
          </a:p>
        </p:txBody>
      </p:sp>
    </p:spTree>
    <p:extLst>
      <p:ext uri="{BB962C8B-B14F-4D97-AF65-F5344CB8AC3E}">
        <p14:creationId xmlns:p14="http://schemas.microsoft.com/office/powerpoint/2010/main" val="15476889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87BF16-1A83-4F4B-8E0C-8E42673187A4}" type="datetimeFigureOut">
              <a:rPr lang="en-US" smtClean="0"/>
              <a:t>9/27/2023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405F88-FA2E-2D4B-A493-5CF288335039}" type="slidenum">
              <a:rPr lang="en-US" smtClean="0"/>
              <a:t>‹#›</a:t>
            </a:fld>
            <a:endParaRPr lang="en-US"/>
          </a:p>
        </p:txBody>
      </p:sp>
    </p:spTree>
    <p:extLst>
      <p:ext uri="{BB962C8B-B14F-4D97-AF65-F5344CB8AC3E}">
        <p14:creationId xmlns:p14="http://schemas.microsoft.com/office/powerpoint/2010/main" val="33742070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8405F88-FA2E-2D4B-A493-5CF288335039}" type="slidenum">
              <a:rPr lang="en-US" smtClean="0"/>
              <a:t>2</a:t>
            </a:fld>
            <a:endParaRPr lang="en-US"/>
          </a:p>
        </p:txBody>
      </p:sp>
    </p:spTree>
    <p:extLst>
      <p:ext uri="{BB962C8B-B14F-4D97-AF65-F5344CB8AC3E}">
        <p14:creationId xmlns:p14="http://schemas.microsoft.com/office/powerpoint/2010/main" val="2504249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8405F88-FA2E-2D4B-A493-5CF288335039}" type="slidenum">
              <a:rPr lang="en-US" smtClean="0"/>
              <a:t>18</a:t>
            </a:fld>
            <a:endParaRPr lang="en-US"/>
          </a:p>
        </p:txBody>
      </p:sp>
    </p:spTree>
    <p:extLst>
      <p:ext uri="{BB962C8B-B14F-4D97-AF65-F5344CB8AC3E}">
        <p14:creationId xmlns:p14="http://schemas.microsoft.com/office/powerpoint/2010/main" val="38174964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8405F88-FA2E-2D4B-A493-5CF288335039}" type="slidenum">
              <a:rPr lang="en-US" smtClean="0"/>
              <a:t>20</a:t>
            </a:fld>
            <a:endParaRPr lang="en-US"/>
          </a:p>
        </p:txBody>
      </p:sp>
    </p:spTree>
    <p:extLst>
      <p:ext uri="{BB962C8B-B14F-4D97-AF65-F5344CB8AC3E}">
        <p14:creationId xmlns:p14="http://schemas.microsoft.com/office/powerpoint/2010/main" val="3662341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8405F88-FA2E-2D4B-A493-5CF288335039}" type="slidenum">
              <a:rPr lang="en-US" smtClean="0"/>
              <a:t>4</a:t>
            </a:fld>
            <a:endParaRPr lang="en-US"/>
          </a:p>
        </p:txBody>
      </p:sp>
    </p:spTree>
    <p:extLst>
      <p:ext uri="{BB962C8B-B14F-4D97-AF65-F5344CB8AC3E}">
        <p14:creationId xmlns:p14="http://schemas.microsoft.com/office/powerpoint/2010/main" val="28210654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8405F88-FA2E-2D4B-A493-5CF288335039}" type="slidenum">
              <a:rPr lang="en-US" smtClean="0"/>
              <a:t>5</a:t>
            </a:fld>
            <a:endParaRPr lang="en-US"/>
          </a:p>
        </p:txBody>
      </p:sp>
    </p:spTree>
    <p:extLst>
      <p:ext uri="{BB962C8B-B14F-4D97-AF65-F5344CB8AC3E}">
        <p14:creationId xmlns:p14="http://schemas.microsoft.com/office/powerpoint/2010/main" val="28471386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8405F88-FA2E-2D4B-A493-5CF288335039}" type="slidenum">
              <a:rPr lang="en-US" smtClean="0"/>
              <a:t>7</a:t>
            </a:fld>
            <a:endParaRPr lang="en-US"/>
          </a:p>
        </p:txBody>
      </p:sp>
    </p:spTree>
    <p:extLst>
      <p:ext uri="{BB962C8B-B14F-4D97-AF65-F5344CB8AC3E}">
        <p14:creationId xmlns:p14="http://schemas.microsoft.com/office/powerpoint/2010/main" val="29561033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8405F88-FA2E-2D4B-A493-5CF288335039}" type="slidenum">
              <a:rPr lang="en-US" smtClean="0"/>
              <a:t>8</a:t>
            </a:fld>
            <a:endParaRPr lang="en-US"/>
          </a:p>
        </p:txBody>
      </p:sp>
    </p:spTree>
    <p:extLst>
      <p:ext uri="{BB962C8B-B14F-4D97-AF65-F5344CB8AC3E}">
        <p14:creationId xmlns:p14="http://schemas.microsoft.com/office/powerpoint/2010/main" val="24289474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8405F88-FA2E-2D4B-A493-5CF288335039}" type="slidenum">
              <a:rPr lang="en-US" smtClean="0"/>
              <a:t>9</a:t>
            </a:fld>
            <a:endParaRPr lang="en-US"/>
          </a:p>
        </p:txBody>
      </p:sp>
    </p:spTree>
    <p:extLst>
      <p:ext uri="{BB962C8B-B14F-4D97-AF65-F5344CB8AC3E}">
        <p14:creationId xmlns:p14="http://schemas.microsoft.com/office/powerpoint/2010/main" val="25773627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8405F88-FA2E-2D4B-A493-5CF288335039}" type="slidenum">
              <a:rPr lang="en-US" smtClean="0"/>
              <a:t>10</a:t>
            </a:fld>
            <a:endParaRPr lang="en-US"/>
          </a:p>
        </p:txBody>
      </p:sp>
    </p:spTree>
    <p:extLst>
      <p:ext uri="{BB962C8B-B14F-4D97-AF65-F5344CB8AC3E}">
        <p14:creationId xmlns:p14="http://schemas.microsoft.com/office/powerpoint/2010/main" val="36057738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8405F88-FA2E-2D4B-A493-5CF288335039}" type="slidenum">
              <a:rPr lang="en-US" smtClean="0"/>
              <a:t>12</a:t>
            </a:fld>
            <a:endParaRPr lang="en-US"/>
          </a:p>
        </p:txBody>
      </p:sp>
    </p:spTree>
    <p:extLst>
      <p:ext uri="{BB962C8B-B14F-4D97-AF65-F5344CB8AC3E}">
        <p14:creationId xmlns:p14="http://schemas.microsoft.com/office/powerpoint/2010/main" val="38441713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8405F88-FA2E-2D4B-A493-5CF288335039}" type="slidenum">
              <a:rPr lang="en-US" smtClean="0"/>
              <a:t>13</a:t>
            </a:fld>
            <a:endParaRPr lang="en-US"/>
          </a:p>
        </p:txBody>
      </p:sp>
    </p:spTree>
    <p:extLst>
      <p:ext uri="{BB962C8B-B14F-4D97-AF65-F5344CB8AC3E}">
        <p14:creationId xmlns:p14="http://schemas.microsoft.com/office/powerpoint/2010/main" val="9609359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Logo Background Image" descr="Southern New Hampshire logo on a blue background">
            <a:extLst>
              <a:ext uri="{FF2B5EF4-FFF2-40B4-BE49-F238E27FC236}">
                <a16:creationId xmlns:a16="http://schemas.microsoft.com/office/drawing/2014/main" id="{D452D5E5-0ADC-E8FE-DD5C-C2B95903656E}"/>
              </a:ext>
              <a:ext uri="{C183D7F6-B498-43B3-948B-1728B52AA6E4}">
                <adec:decorative xmlns:adec="http://schemas.microsoft.com/office/drawing/2017/decorative" val="0"/>
              </a:ext>
            </a:extLst>
          </p:cNvPr>
          <p:cNvPicPr>
            <a:picLocks noChangeAspect="1"/>
          </p:cNvPicPr>
          <p:nvPr userDrawn="1"/>
        </p:nvPicPr>
        <p:blipFill>
          <a:blip r:embed="rId2"/>
          <a:stretch>
            <a:fillRect/>
          </a:stretch>
        </p:blipFill>
        <p:spPr>
          <a:xfrm>
            <a:off x="0" y="-1"/>
            <a:ext cx="9144000" cy="5143500"/>
          </a:xfrm>
          <a:prstGeom prst="rect">
            <a:avLst/>
          </a:prstGeom>
        </p:spPr>
      </p:pic>
      <p:sp>
        <p:nvSpPr>
          <p:cNvPr id="10" name="Title">
            <a:extLst>
              <a:ext uri="{FF2B5EF4-FFF2-40B4-BE49-F238E27FC236}">
                <a16:creationId xmlns:a16="http://schemas.microsoft.com/office/drawing/2014/main" id="{CCE66109-8656-9BC6-84AC-68262E9D1F82}"/>
              </a:ext>
            </a:extLst>
          </p:cNvPr>
          <p:cNvSpPr>
            <a:spLocks noGrp="1"/>
          </p:cNvSpPr>
          <p:nvPr>
            <p:ph type="title"/>
          </p:nvPr>
        </p:nvSpPr>
        <p:spPr>
          <a:xfrm>
            <a:off x="1035424" y="2074862"/>
            <a:ext cx="5033682" cy="993775"/>
          </a:xfrm>
        </p:spPr>
        <p:txBody>
          <a:bodyPr>
            <a:noAutofit/>
          </a:bodyPr>
          <a:lstStyle>
            <a:lvl1pPr marL="0" indent="0">
              <a:tabLst/>
              <a:defRPr>
                <a:solidFill>
                  <a:schemeClr val="accent4"/>
                </a:solidFill>
              </a:defRPr>
            </a:lvl1pPr>
          </a:lstStyle>
          <a:p>
            <a:endParaRPr lang="en-US" dirty="0"/>
          </a:p>
        </p:txBody>
      </p:sp>
      <p:sp>
        <p:nvSpPr>
          <p:cNvPr id="11" name="Subtitle">
            <a:extLst>
              <a:ext uri="{FF2B5EF4-FFF2-40B4-BE49-F238E27FC236}">
                <a16:creationId xmlns:a16="http://schemas.microsoft.com/office/drawing/2014/main" id="{741E881D-7A3D-B397-5166-74C67D2CE478}"/>
              </a:ext>
            </a:extLst>
          </p:cNvPr>
          <p:cNvSpPr>
            <a:spLocks noGrp="1"/>
          </p:cNvSpPr>
          <p:nvPr>
            <p:ph type="subTitle" idx="1"/>
          </p:nvPr>
        </p:nvSpPr>
        <p:spPr>
          <a:xfrm>
            <a:off x="1035425" y="3257340"/>
            <a:ext cx="4343400" cy="722989"/>
          </a:xfrm>
        </p:spPr>
        <p:txBody>
          <a:bodyPr>
            <a:noAutofit/>
          </a:bodyPr>
          <a:lstStyle>
            <a:lvl1pPr marL="0" indent="0" algn="l">
              <a:buNone/>
              <a:defRPr sz="2100">
                <a:solidFill>
                  <a:schemeClr val="bg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3" name="Heading Col 1">
            <a:extLst>
              <a:ext uri="{FF2B5EF4-FFF2-40B4-BE49-F238E27FC236}">
                <a16:creationId xmlns:a16="http://schemas.microsoft.com/office/drawing/2014/main" id="{FE9BEA26-E335-ABC8-E097-9732962A2753}"/>
              </a:ext>
            </a:extLst>
          </p:cNvPr>
          <p:cNvSpPr>
            <a:spLocks noGrp="1"/>
          </p:cNvSpPr>
          <p:nvPr>
            <p:ph type="body" idx="10"/>
          </p:nvPr>
        </p:nvSpPr>
        <p:spPr>
          <a:xfrm>
            <a:off x="1035424" y="4093719"/>
            <a:ext cx="3886200" cy="617934"/>
          </a:xfrm>
        </p:spPr>
        <p:txBody>
          <a:bodyPr anchor="t" anchorCtr="0">
            <a:noAutofit/>
          </a:bodyPr>
          <a:lstStyle>
            <a:lvl1pPr marL="0" indent="0">
              <a:buNone/>
              <a:defRPr sz="1400" b="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Tree>
    <p:extLst>
      <p:ext uri="{BB962C8B-B14F-4D97-AF65-F5344CB8AC3E}">
        <p14:creationId xmlns:p14="http://schemas.microsoft.com/office/powerpoint/2010/main" val="4134798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p:cNvSpPr>
            <a:spLocks noGrp="1"/>
          </p:cNvSpPr>
          <p:nvPr>
            <p:ph type="title"/>
          </p:nvPr>
        </p:nvSpPr>
        <p:spPr>
          <a:xfrm>
            <a:off x="457200" y="273844"/>
            <a:ext cx="8193024" cy="994172"/>
          </a:xfrm>
        </p:spPr>
        <p:txBody>
          <a:bodyPr>
            <a:noAutofit/>
          </a:bodyPr>
          <a:lstStyle/>
          <a:p>
            <a:r>
              <a:rPr lang="en-US" dirty="0"/>
              <a:t>Click to edit Master title style</a:t>
            </a:r>
          </a:p>
        </p:txBody>
      </p:sp>
      <p:sp>
        <p:nvSpPr>
          <p:cNvPr id="3" name="Heading Col 1"/>
          <p:cNvSpPr>
            <a:spLocks noGrp="1"/>
          </p:cNvSpPr>
          <p:nvPr>
            <p:ph type="body" idx="1"/>
          </p:nvPr>
        </p:nvSpPr>
        <p:spPr>
          <a:xfrm>
            <a:off x="457200" y="1260872"/>
            <a:ext cx="3886200" cy="617934"/>
          </a:xfrm>
        </p:spPr>
        <p:txBody>
          <a:bodyPr anchor="t" anchorCtr="0">
            <a:noAutofit/>
          </a:bodyPr>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Main Content Col 1"/>
          <p:cNvSpPr>
            <a:spLocks noGrp="1"/>
          </p:cNvSpPr>
          <p:nvPr>
            <p:ph sz="half" idx="2"/>
          </p:nvPr>
        </p:nvSpPr>
        <p:spPr>
          <a:xfrm>
            <a:off x="457200" y="1878807"/>
            <a:ext cx="3886200" cy="21374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ing Col 2"/>
          <p:cNvSpPr>
            <a:spLocks noGrp="1"/>
          </p:cNvSpPr>
          <p:nvPr>
            <p:ph type="body" sz="quarter" idx="3"/>
          </p:nvPr>
        </p:nvSpPr>
        <p:spPr>
          <a:xfrm>
            <a:off x="4745462" y="1260872"/>
            <a:ext cx="3886200" cy="617934"/>
          </a:xfrm>
        </p:spPr>
        <p:txBody>
          <a:bodyPr anchor="t" anchorCtr="0"/>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Main Content Col 2"/>
          <p:cNvSpPr>
            <a:spLocks noGrp="1"/>
          </p:cNvSpPr>
          <p:nvPr>
            <p:ph sz="quarter" idx="4"/>
          </p:nvPr>
        </p:nvSpPr>
        <p:spPr>
          <a:xfrm>
            <a:off x="4745462" y="1878807"/>
            <a:ext cx="3886200" cy="21374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a:extLst>
              <a:ext uri="{FF2B5EF4-FFF2-40B4-BE49-F238E27FC236}">
                <a16:creationId xmlns:a16="http://schemas.microsoft.com/office/drawing/2014/main" id="{A053517D-E436-6242-0301-C9CF511ED3F6}"/>
              </a:ext>
            </a:extLst>
          </p:cNvPr>
          <p:cNvSpPr>
            <a:spLocks noGrp="1"/>
          </p:cNvSpPr>
          <p:nvPr>
            <p:ph type="sldNum" sz="quarter" idx="12"/>
          </p:nvPr>
        </p:nvSpPr>
        <p:spPr>
          <a:xfrm>
            <a:off x="8706010" y="4767263"/>
            <a:ext cx="361150" cy="273844"/>
          </a:xfrm>
          <a:prstGeom prst="rect">
            <a:avLst/>
          </a:prstGeom>
        </p:spPr>
        <p:txBody>
          <a:bodyPr vert="horz" lIns="91440" tIns="45720" rIns="91440" bIns="45720" rtlCol="0" anchor="ctr"/>
          <a:lstStyle>
            <a:lvl1pPr algn="r">
              <a:defRPr sz="900">
                <a:solidFill>
                  <a:schemeClr val="tx1">
                    <a:tint val="75000"/>
                  </a:schemeClr>
                </a:solidFill>
                <a:latin typeface="Arial" panose="020B0604020202020204" pitchFamily="34" charset="0"/>
                <a:cs typeface="Arial" panose="020B0604020202020204" pitchFamily="34" charset="0"/>
              </a:defRPr>
            </a:lvl1pPr>
          </a:lstStyle>
          <a:p>
            <a:fld id="{3138FEDE-97C2-4C40-929C-DF79E793EBDF}" type="slidenum">
              <a:rPr lang="en-US" smtClean="0"/>
              <a:pPr/>
              <a:t>‹#›</a:t>
            </a:fld>
            <a:endParaRPr lang="en-US" dirty="0"/>
          </a:p>
        </p:txBody>
      </p:sp>
      <p:sp>
        <p:nvSpPr>
          <p:cNvPr id="10" name="Date">
            <a:extLst>
              <a:ext uri="{FF2B5EF4-FFF2-40B4-BE49-F238E27FC236}">
                <a16:creationId xmlns:a16="http://schemas.microsoft.com/office/drawing/2014/main" id="{8C7BE642-8602-B690-C888-1F9C91478641}"/>
              </a:ext>
            </a:extLst>
          </p:cNvPr>
          <p:cNvSpPr>
            <a:spLocks noGrp="1"/>
          </p:cNvSpPr>
          <p:nvPr>
            <p:ph type="dt" sz="half" idx="10"/>
          </p:nvPr>
        </p:nvSpPr>
        <p:spPr>
          <a:xfrm>
            <a:off x="457200" y="4767263"/>
            <a:ext cx="881102" cy="273844"/>
          </a:xfrm>
          <a:prstGeom prst="rect">
            <a:avLst/>
          </a:prstGeom>
        </p:spPr>
        <p:txBody>
          <a:bodyPr vert="horz" lIns="91440" tIns="45720" rIns="91440" bIns="45720" rtlCol="0" anchor="ctr"/>
          <a:lstStyle>
            <a:lvl1pPr algn="l">
              <a:defRPr sz="900">
                <a:solidFill>
                  <a:schemeClr val="tx1">
                    <a:tint val="75000"/>
                  </a:schemeClr>
                </a:solidFill>
                <a:latin typeface="Arial" panose="020B0604020202020204" pitchFamily="34" charset="0"/>
                <a:cs typeface="Arial" panose="020B0604020202020204" pitchFamily="34" charset="0"/>
              </a:defRPr>
            </a:lvl1pPr>
          </a:lstStyle>
          <a:p>
            <a:fld id="{A26ABD8D-ED90-8545-8084-3A783A05F6CF}" type="datetime1">
              <a:rPr lang="en-US" smtClean="0"/>
              <a:t>9/27/2023</a:t>
            </a:fld>
            <a:endParaRPr lang="en-US" dirty="0"/>
          </a:p>
        </p:txBody>
      </p:sp>
      <p:sp>
        <p:nvSpPr>
          <p:cNvPr id="11" name="Footer">
            <a:extLst>
              <a:ext uri="{FF2B5EF4-FFF2-40B4-BE49-F238E27FC236}">
                <a16:creationId xmlns:a16="http://schemas.microsoft.com/office/drawing/2014/main" id="{D34CE446-01E0-2DAE-5993-E078592C614E}"/>
              </a:ext>
            </a:extLst>
          </p:cNvPr>
          <p:cNvSpPr>
            <a:spLocks noGrp="1"/>
          </p:cNvSpPr>
          <p:nvPr>
            <p:ph type="ftr" sz="quarter" idx="11"/>
          </p:nvPr>
        </p:nvSpPr>
        <p:spPr>
          <a:xfrm>
            <a:off x="1443318" y="4767263"/>
            <a:ext cx="5302312" cy="273844"/>
          </a:xfrm>
          <a:prstGeom prst="rect">
            <a:avLst/>
          </a:prstGeom>
        </p:spPr>
        <p:txBody>
          <a:bodyPr vert="horz" lIns="91440" tIns="45720" rIns="91440" bIns="45720" rtlCol="0" anchor="ctr"/>
          <a:lstStyle>
            <a:lvl1pPr algn="ctr">
              <a:defRPr sz="900">
                <a:solidFill>
                  <a:schemeClr val="tx1">
                    <a:tint val="75000"/>
                  </a:schemeClr>
                </a:solidFill>
                <a:latin typeface="Arial" panose="020B0604020202020204" pitchFamily="34" charset="0"/>
                <a:cs typeface="Arial" panose="020B0604020202020204" pitchFamily="34" charset="0"/>
              </a:defRPr>
            </a:lvl1pPr>
          </a:lstStyle>
          <a:p>
            <a:r>
              <a:rPr lang="en-US" dirty="0"/>
              <a:t>Proprietary and Confidential</a:t>
            </a:r>
          </a:p>
        </p:txBody>
      </p:sp>
      <p:pic>
        <p:nvPicPr>
          <p:cNvPr id="13" name="Logo" descr="Southern New Hampshire University logo&#10;">
            <a:extLst>
              <a:ext uri="{FF2B5EF4-FFF2-40B4-BE49-F238E27FC236}">
                <a16:creationId xmlns:a16="http://schemas.microsoft.com/office/drawing/2014/main" id="{FED75BCA-70B1-A69A-CD0D-EE268BBA62F1}"/>
              </a:ext>
            </a:extLst>
          </p:cNvPr>
          <p:cNvPicPr>
            <a:picLocks noChangeAspect="1"/>
          </p:cNvPicPr>
          <p:nvPr userDrawn="1"/>
        </p:nvPicPr>
        <p:blipFill>
          <a:blip r:embed="rId2"/>
          <a:stretch>
            <a:fillRect/>
          </a:stretch>
        </p:blipFill>
        <p:spPr>
          <a:xfrm>
            <a:off x="6745630" y="4016282"/>
            <a:ext cx="2108200" cy="914400"/>
          </a:xfrm>
          <a:prstGeom prst="rect">
            <a:avLst/>
          </a:prstGeom>
        </p:spPr>
      </p:pic>
    </p:spTree>
    <p:extLst>
      <p:ext uri="{BB962C8B-B14F-4D97-AF65-F5344CB8AC3E}">
        <p14:creationId xmlns:p14="http://schemas.microsoft.com/office/powerpoint/2010/main" val="3820730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pic>
        <p:nvPicPr>
          <p:cNvPr id="7" name="Background image">
            <a:extLst>
              <a:ext uri="{FF2B5EF4-FFF2-40B4-BE49-F238E27FC236}">
                <a16:creationId xmlns:a16="http://schemas.microsoft.com/office/drawing/2014/main" id="{5A33D2CD-CB2F-2E9A-56AF-0A408E76EC5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2" name="Slide Title"/>
          <p:cNvSpPr>
            <a:spLocks noGrp="1"/>
          </p:cNvSpPr>
          <p:nvPr>
            <p:ph type="title"/>
          </p:nvPr>
        </p:nvSpPr>
        <p:spPr>
          <a:xfrm>
            <a:off x="457200" y="273844"/>
            <a:ext cx="6170103" cy="994172"/>
          </a:xfrm>
        </p:spPr>
        <p:txBody>
          <a:bodyPr>
            <a:noAutofit/>
          </a:bodyPr>
          <a:lstStyle/>
          <a:p>
            <a:r>
              <a:rPr lang="en-US" dirty="0"/>
              <a:t>Click to edit Master title style</a:t>
            </a:r>
          </a:p>
        </p:txBody>
      </p:sp>
      <p:sp>
        <p:nvSpPr>
          <p:cNvPr id="3" name="Subheading"/>
          <p:cNvSpPr>
            <a:spLocks noGrp="1"/>
          </p:cNvSpPr>
          <p:nvPr>
            <p:ph type="body" idx="1"/>
          </p:nvPr>
        </p:nvSpPr>
        <p:spPr>
          <a:xfrm>
            <a:off x="457200" y="1260872"/>
            <a:ext cx="6170102" cy="617934"/>
          </a:xfrm>
        </p:spPr>
        <p:txBody>
          <a:bodyPr anchor="t" anchorCtr="0">
            <a:noAutofit/>
          </a:bodyPr>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Main Content"/>
          <p:cNvSpPr>
            <a:spLocks noGrp="1"/>
          </p:cNvSpPr>
          <p:nvPr>
            <p:ph sz="half" idx="2"/>
          </p:nvPr>
        </p:nvSpPr>
        <p:spPr>
          <a:xfrm>
            <a:off x="457200" y="1878806"/>
            <a:ext cx="5029200" cy="2352535"/>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a:extLst>
              <a:ext uri="{FF2B5EF4-FFF2-40B4-BE49-F238E27FC236}">
                <a16:creationId xmlns:a16="http://schemas.microsoft.com/office/drawing/2014/main" id="{A053517D-E436-6242-0301-C9CF511ED3F6}"/>
              </a:ext>
            </a:extLst>
          </p:cNvPr>
          <p:cNvSpPr>
            <a:spLocks noGrp="1"/>
          </p:cNvSpPr>
          <p:nvPr>
            <p:ph type="sldNum" sz="quarter" idx="12"/>
          </p:nvPr>
        </p:nvSpPr>
        <p:spPr>
          <a:xfrm>
            <a:off x="8706010" y="4767263"/>
            <a:ext cx="361150" cy="273844"/>
          </a:xfrm>
          <a:prstGeom prst="rect">
            <a:avLst/>
          </a:prstGeom>
        </p:spPr>
        <p:txBody>
          <a:bodyPr vert="horz" lIns="91440" tIns="45720" rIns="91440" bIns="45720" rtlCol="0" anchor="ctr"/>
          <a:lstStyle>
            <a:lvl1pPr algn="r">
              <a:defRPr sz="900">
                <a:solidFill>
                  <a:schemeClr val="tx1">
                    <a:tint val="75000"/>
                  </a:schemeClr>
                </a:solidFill>
                <a:latin typeface="Arial" panose="020B0604020202020204" pitchFamily="34" charset="0"/>
                <a:cs typeface="Arial" panose="020B0604020202020204" pitchFamily="34" charset="0"/>
              </a:defRPr>
            </a:lvl1pPr>
          </a:lstStyle>
          <a:p>
            <a:fld id="{3138FEDE-97C2-4C40-929C-DF79E793EBDF}" type="slidenum">
              <a:rPr lang="en-US" smtClean="0"/>
              <a:pPr/>
              <a:t>‹#›</a:t>
            </a:fld>
            <a:endParaRPr lang="en-US" dirty="0"/>
          </a:p>
        </p:txBody>
      </p:sp>
      <p:sp>
        <p:nvSpPr>
          <p:cNvPr id="10" name="Date">
            <a:extLst>
              <a:ext uri="{FF2B5EF4-FFF2-40B4-BE49-F238E27FC236}">
                <a16:creationId xmlns:a16="http://schemas.microsoft.com/office/drawing/2014/main" id="{8C7BE642-8602-B690-C888-1F9C91478641}"/>
              </a:ext>
            </a:extLst>
          </p:cNvPr>
          <p:cNvSpPr>
            <a:spLocks noGrp="1"/>
          </p:cNvSpPr>
          <p:nvPr>
            <p:ph type="dt" sz="half" idx="10"/>
          </p:nvPr>
        </p:nvSpPr>
        <p:spPr>
          <a:xfrm>
            <a:off x="457200" y="4767263"/>
            <a:ext cx="881102" cy="273844"/>
          </a:xfrm>
          <a:prstGeom prst="rect">
            <a:avLst/>
          </a:prstGeom>
        </p:spPr>
        <p:txBody>
          <a:bodyPr vert="horz" lIns="91440" tIns="45720" rIns="91440" bIns="45720" rtlCol="0" anchor="ctr"/>
          <a:lstStyle>
            <a:lvl1pPr algn="l">
              <a:defRPr sz="900">
                <a:solidFill>
                  <a:schemeClr val="tx1">
                    <a:tint val="75000"/>
                  </a:schemeClr>
                </a:solidFill>
                <a:latin typeface="Arial" panose="020B0604020202020204" pitchFamily="34" charset="0"/>
                <a:cs typeface="Arial" panose="020B0604020202020204" pitchFamily="34" charset="0"/>
              </a:defRPr>
            </a:lvl1pPr>
          </a:lstStyle>
          <a:p>
            <a:fld id="{842E5C99-8FF0-9D43-B51B-76C35C306361}" type="datetime1">
              <a:rPr lang="en-US" smtClean="0"/>
              <a:t>9/27/2023</a:t>
            </a:fld>
            <a:endParaRPr lang="en-US" dirty="0"/>
          </a:p>
        </p:txBody>
      </p:sp>
      <p:sp>
        <p:nvSpPr>
          <p:cNvPr id="11" name="Footer">
            <a:extLst>
              <a:ext uri="{FF2B5EF4-FFF2-40B4-BE49-F238E27FC236}">
                <a16:creationId xmlns:a16="http://schemas.microsoft.com/office/drawing/2014/main" id="{D34CE446-01E0-2DAE-5993-E078592C614E}"/>
              </a:ext>
            </a:extLst>
          </p:cNvPr>
          <p:cNvSpPr>
            <a:spLocks noGrp="1"/>
          </p:cNvSpPr>
          <p:nvPr>
            <p:ph type="ftr" sz="quarter" idx="11"/>
          </p:nvPr>
        </p:nvSpPr>
        <p:spPr>
          <a:xfrm>
            <a:off x="1443318" y="4767263"/>
            <a:ext cx="5302312" cy="273844"/>
          </a:xfrm>
          <a:prstGeom prst="rect">
            <a:avLst/>
          </a:prstGeom>
        </p:spPr>
        <p:txBody>
          <a:bodyPr vert="horz" lIns="91440" tIns="45720" rIns="91440" bIns="45720" rtlCol="0" anchor="ctr"/>
          <a:lstStyle>
            <a:lvl1pPr algn="ctr">
              <a:defRPr sz="900">
                <a:solidFill>
                  <a:schemeClr val="tx1">
                    <a:tint val="75000"/>
                  </a:schemeClr>
                </a:solidFill>
                <a:latin typeface="Arial" panose="020B0604020202020204" pitchFamily="34" charset="0"/>
                <a:cs typeface="Arial" panose="020B0604020202020204" pitchFamily="34" charset="0"/>
              </a:defRPr>
            </a:lvl1pPr>
          </a:lstStyle>
          <a:p>
            <a:r>
              <a:rPr lang="en-US" dirty="0"/>
              <a:t>Proprietary and Confidential</a:t>
            </a:r>
          </a:p>
        </p:txBody>
      </p:sp>
      <p:pic>
        <p:nvPicPr>
          <p:cNvPr id="13" name="Logo" descr="Southern New Hampshire University logo&#10;">
            <a:extLst>
              <a:ext uri="{FF2B5EF4-FFF2-40B4-BE49-F238E27FC236}">
                <a16:creationId xmlns:a16="http://schemas.microsoft.com/office/drawing/2014/main" id="{FED75BCA-70B1-A69A-CD0D-EE268BBA62F1}"/>
              </a:ext>
            </a:extLst>
          </p:cNvPr>
          <p:cNvPicPr>
            <a:picLocks noChangeAspect="1"/>
          </p:cNvPicPr>
          <p:nvPr userDrawn="1"/>
        </p:nvPicPr>
        <p:blipFill>
          <a:blip r:embed="rId3"/>
          <a:stretch>
            <a:fillRect/>
          </a:stretch>
        </p:blipFill>
        <p:spPr>
          <a:xfrm>
            <a:off x="6745630" y="4016282"/>
            <a:ext cx="2108200" cy="914400"/>
          </a:xfrm>
          <a:prstGeom prst="rect">
            <a:avLst/>
          </a:prstGeom>
        </p:spPr>
      </p:pic>
    </p:spTree>
    <p:extLst>
      <p:ext uri="{BB962C8B-B14F-4D97-AF65-F5344CB8AC3E}">
        <p14:creationId xmlns:p14="http://schemas.microsoft.com/office/powerpoint/2010/main" val="704537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Slide Title"/>
          <p:cNvSpPr>
            <a:spLocks noGrp="1"/>
          </p:cNvSpPr>
          <p:nvPr>
            <p:ph type="title"/>
          </p:nvPr>
        </p:nvSpPr>
        <p:spPr>
          <a:xfrm>
            <a:off x="457200" y="273844"/>
            <a:ext cx="8193024" cy="994172"/>
          </a:xfrm>
        </p:spPr>
        <p:txBody>
          <a:bodyPr>
            <a:noAutofit/>
          </a:bodyPr>
          <a:lstStyle>
            <a:lvl1pPr>
              <a:defRPr>
                <a:solidFill>
                  <a:schemeClr val="tx1"/>
                </a:solidFill>
              </a:defRPr>
            </a:lvl1pPr>
          </a:lstStyle>
          <a:p>
            <a:r>
              <a:rPr lang="en-US" dirty="0"/>
              <a:t>Click to edit Master title style</a:t>
            </a:r>
          </a:p>
        </p:txBody>
      </p:sp>
      <p:sp>
        <p:nvSpPr>
          <p:cNvPr id="9" name="Slide Number">
            <a:extLst>
              <a:ext uri="{FF2B5EF4-FFF2-40B4-BE49-F238E27FC236}">
                <a16:creationId xmlns:a16="http://schemas.microsoft.com/office/drawing/2014/main" id="{AFFD4091-136B-9523-7C77-E716CBB63435}"/>
              </a:ext>
            </a:extLst>
          </p:cNvPr>
          <p:cNvSpPr>
            <a:spLocks noGrp="1"/>
          </p:cNvSpPr>
          <p:nvPr>
            <p:ph type="sldNum" sz="quarter" idx="4"/>
          </p:nvPr>
        </p:nvSpPr>
        <p:spPr>
          <a:xfrm>
            <a:off x="8706010" y="4767263"/>
            <a:ext cx="361150" cy="273844"/>
          </a:xfrm>
          <a:prstGeom prst="rect">
            <a:avLst/>
          </a:prstGeom>
        </p:spPr>
        <p:txBody>
          <a:bodyPr vert="horz" lIns="91440" tIns="45720" rIns="91440" bIns="45720" rtlCol="0" anchor="ctr"/>
          <a:lstStyle>
            <a:lvl1pPr algn="r">
              <a:defRPr sz="900">
                <a:solidFill>
                  <a:schemeClr val="tx1">
                    <a:tint val="75000"/>
                  </a:schemeClr>
                </a:solidFill>
                <a:latin typeface="Arial" panose="020B0604020202020204" pitchFamily="34" charset="0"/>
                <a:cs typeface="Arial" panose="020B0604020202020204" pitchFamily="34" charset="0"/>
              </a:defRPr>
            </a:lvl1pPr>
          </a:lstStyle>
          <a:p>
            <a:fld id="{3138FEDE-97C2-4C40-929C-DF79E793EBDF}" type="slidenum">
              <a:rPr lang="en-US" smtClean="0"/>
              <a:pPr/>
              <a:t>‹#›</a:t>
            </a:fld>
            <a:endParaRPr lang="en-US" dirty="0"/>
          </a:p>
        </p:txBody>
      </p:sp>
      <p:sp>
        <p:nvSpPr>
          <p:cNvPr id="7" name="Date">
            <a:extLst>
              <a:ext uri="{FF2B5EF4-FFF2-40B4-BE49-F238E27FC236}">
                <a16:creationId xmlns:a16="http://schemas.microsoft.com/office/drawing/2014/main" id="{061766BD-69EA-E826-E8E0-E68724C8B00F}"/>
              </a:ext>
            </a:extLst>
          </p:cNvPr>
          <p:cNvSpPr>
            <a:spLocks noGrp="1"/>
          </p:cNvSpPr>
          <p:nvPr>
            <p:ph type="dt" sz="half" idx="2"/>
          </p:nvPr>
        </p:nvSpPr>
        <p:spPr>
          <a:xfrm>
            <a:off x="457200" y="4767263"/>
            <a:ext cx="881102" cy="273844"/>
          </a:xfrm>
          <a:prstGeom prst="rect">
            <a:avLst/>
          </a:prstGeom>
        </p:spPr>
        <p:txBody>
          <a:bodyPr vert="horz" lIns="91440" tIns="45720" rIns="91440" bIns="45720" rtlCol="0" anchor="ctr"/>
          <a:lstStyle>
            <a:lvl1pPr algn="l">
              <a:defRPr sz="900">
                <a:solidFill>
                  <a:schemeClr val="tx1">
                    <a:tint val="75000"/>
                  </a:schemeClr>
                </a:solidFill>
                <a:latin typeface="Arial" panose="020B0604020202020204" pitchFamily="34" charset="0"/>
                <a:cs typeface="Arial" panose="020B0604020202020204" pitchFamily="34" charset="0"/>
              </a:defRPr>
            </a:lvl1pPr>
          </a:lstStyle>
          <a:p>
            <a:fld id="{459CD92E-2FE9-CF46-964B-9210FE246797}" type="datetime1">
              <a:rPr lang="en-US" smtClean="0"/>
              <a:t>9/27/2023</a:t>
            </a:fld>
            <a:endParaRPr lang="en-US" dirty="0"/>
          </a:p>
        </p:txBody>
      </p:sp>
      <p:sp>
        <p:nvSpPr>
          <p:cNvPr id="8" name="Footer">
            <a:extLst>
              <a:ext uri="{FF2B5EF4-FFF2-40B4-BE49-F238E27FC236}">
                <a16:creationId xmlns:a16="http://schemas.microsoft.com/office/drawing/2014/main" id="{56F6472F-E33E-05A1-0DA0-E912D81ADB26}"/>
              </a:ext>
            </a:extLst>
          </p:cNvPr>
          <p:cNvSpPr>
            <a:spLocks noGrp="1"/>
          </p:cNvSpPr>
          <p:nvPr>
            <p:ph type="ftr" sz="quarter" idx="3"/>
          </p:nvPr>
        </p:nvSpPr>
        <p:spPr>
          <a:xfrm>
            <a:off x="1443318" y="4767263"/>
            <a:ext cx="5302312" cy="273844"/>
          </a:xfrm>
          <a:prstGeom prst="rect">
            <a:avLst/>
          </a:prstGeom>
        </p:spPr>
        <p:txBody>
          <a:bodyPr vert="horz" lIns="91440" tIns="45720" rIns="91440" bIns="45720" rtlCol="0" anchor="ctr"/>
          <a:lstStyle>
            <a:lvl1pPr algn="ctr">
              <a:defRPr sz="900">
                <a:solidFill>
                  <a:schemeClr val="tx1">
                    <a:tint val="75000"/>
                  </a:schemeClr>
                </a:solidFill>
                <a:latin typeface="Arial" panose="020B0604020202020204" pitchFamily="34" charset="0"/>
                <a:cs typeface="Arial" panose="020B0604020202020204" pitchFamily="34" charset="0"/>
              </a:defRPr>
            </a:lvl1pPr>
          </a:lstStyle>
          <a:p>
            <a:r>
              <a:rPr lang="en-US" dirty="0"/>
              <a:t>Proprietary and Confidential</a:t>
            </a:r>
          </a:p>
        </p:txBody>
      </p:sp>
      <p:pic>
        <p:nvPicPr>
          <p:cNvPr id="6" name="Picture 5" descr="Southern New Hampshire University logo&#10;">
            <a:extLst>
              <a:ext uri="{FF2B5EF4-FFF2-40B4-BE49-F238E27FC236}">
                <a16:creationId xmlns:a16="http://schemas.microsoft.com/office/drawing/2014/main" id="{D9521C11-AC8D-E56A-BD2B-1D18B5E73F7D}"/>
              </a:ext>
            </a:extLst>
          </p:cNvPr>
          <p:cNvPicPr>
            <a:picLocks noChangeAspect="1"/>
          </p:cNvPicPr>
          <p:nvPr userDrawn="1"/>
        </p:nvPicPr>
        <p:blipFill>
          <a:blip r:embed="rId2"/>
          <a:stretch>
            <a:fillRect/>
          </a:stretch>
        </p:blipFill>
        <p:spPr>
          <a:xfrm>
            <a:off x="6745630" y="4016282"/>
            <a:ext cx="2108200" cy="914400"/>
          </a:xfrm>
          <a:prstGeom prst="rect">
            <a:avLst/>
          </a:prstGeom>
        </p:spPr>
      </p:pic>
    </p:spTree>
    <p:extLst>
      <p:ext uri="{BB962C8B-B14F-4D97-AF65-F5344CB8AC3E}">
        <p14:creationId xmlns:p14="http://schemas.microsoft.com/office/powerpoint/2010/main" val="14728389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Slide Number">
            <a:extLst>
              <a:ext uri="{FF2B5EF4-FFF2-40B4-BE49-F238E27FC236}">
                <a16:creationId xmlns:a16="http://schemas.microsoft.com/office/drawing/2014/main" id="{20E97C2C-33C0-F7DB-072A-760C78E1164F}"/>
              </a:ext>
            </a:extLst>
          </p:cNvPr>
          <p:cNvSpPr>
            <a:spLocks noGrp="1"/>
          </p:cNvSpPr>
          <p:nvPr>
            <p:ph type="sldNum" sz="quarter" idx="4"/>
          </p:nvPr>
        </p:nvSpPr>
        <p:spPr>
          <a:xfrm>
            <a:off x="8706010" y="4767263"/>
            <a:ext cx="361150" cy="273844"/>
          </a:xfrm>
          <a:prstGeom prst="rect">
            <a:avLst/>
          </a:prstGeom>
        </p:spPr>
        <p:txBody>
          <a:bodyPr vert="horz" lIns="91440" tIns="45720" rIns="91440" bIns="45720" rtlCol="0" anchor="ctr"/>
          <a:lstStyle>
            <a:lvl1pPr algn="r">
              <a:defRPr sz="900">
                <a:solidFill>
                  <a:schemeClr val="tx1">
                    <a:tint val="75000"/>
                  </a:schemeClr>
                </a:solidFill>
                <a:latin typeface="Arial" panose="020B0604020202020204" pitchFamily="34" charset="0"/>
                <a:cs typeface="Arial" panose="020B0604020202020204" pitchFamily="34" charset="0"/>
              </a:defRPr>
            </a:lvl1pPr>
          </a:lstStyle>
          <a:p>
            <a:fld id="{3138FEDE-97C2-4C40-929C-DF79E793EBDF}" type="slidenum">
              <a:rPr lang="en-US" smtClean="0"/>
              <a:pPr/>
              <a:t>‹#›</a:t>
            </a:fld>
            <a:endParaRPr lang="en-US" dirty="0"/>
          </a:p>
        </p:txBody>
      </p:sp>
      <p:sp>
        <p:nvSpPr>
          <p:cNvPr id="6" name="Date">
            <a:extLst>
              <a:ext uri="{FF2B5EF4-FFF2-40B4-BE49-F238E27FC236}">
                <a16:creationId xmlns:a16="http://schemas.microsoft.com/office/drawing/2014/main" id="{3CB5D032-5C46-67E0-A607-B199B779A61F}"/>
              </a:ext>
            </a:extLst>
          </p:cNvPr>
          <p:cNvSpPr>
            <a:spLocks noGrp="1"/>
          </p:cNvSpPr>
          <p:nvPr>
            <p:ph type="dt" sz="half" idx="2"/>
          </p:nvPr>
        </p:nvSpPr>
        <p:spPr>
          <a:xfrm>
            <a:off x="457200" y="4767263"/>
            <a:ext cx="881102" cy="273844"/>
          </a:xfrm>
          <a:prstGeom prst="rect">
            <a:avLst/>
          </a:prstGeom>
        </p:spPr>
        <p:txBody>
          <a:bodyPr vert="horz" lIns="91440" tIns="45720" rIns="91440" bIns="45720" rtlCol="0" anchor="ctr"/>
          <a:lstStyle>
            <a:lvl1pPr algn="l">
              <a:defRPr sz="900">
                <a:solidFill>
                  <a:schemeClr val="tx1">
                    <a:tint val="75000"/>
                  </a:schemeClr>
                </a:solidFill>
                <a:latin typeface="Arial" panose="020B0604020202020204" pitchFamily="34" charset="0"/>
                <a:cs typeface="Arial" panose="020B0604020202020204" pitchFamily="34" charset="0"/>
              </a:defRPr>
            </a:lvl1pPr>
          </a:lstStyle>
          <a:p>
            <a:fld id="{3BD07E5E-C7CB-294C-AFFB-D3E5F619C9C4}" type="datetime1">
              <a:rPr lang="en-US" smtClean="0"/>
              <a:t>9/27/2023</a:t>
            </a:fld>
            <a:endParaRPr lang="en-US" dirty="0"/>
          </a:p>
        </p:txBody>
      </p:sp>
      <p:sp>
        <p:nvSpPr>
          <p:cNvPr id="7" name="Footer">
            <a:extLst>
              <a:ext uri="{FF2B5EF4-FFF2-40B4-BE49-F238E27FC236}">
                <a16:creationId xmlns:a16="http://schemas.microsoft.com/office/drawing/2014/main" id="{D55C9C67-2597-C512-7F4D-EB740D2AB13A}"/>
              </a:ext>
            </a:extLst>
          </p:cNvPr>
          <p:cNvSpPr>
            <a:spLocks noGrp="1"/>
          </p:cNvSpPr>
          <p:nvPr>
            <p:ph type="ftr" sz="quarter" idx="3"/>
          </p:nvPr>
        </p:nvSpPr>
        <p:spPr>
          <a:xfrm>
            <a:off x="1443318" y="4767263"/>
            <a:ext cx="5302312" cy="273844"/>
          </a:xfrm>
          <a:prstGeom prst="rect">
            <a:avLst/>
          </a:prstGeom>
        </p:spPr>
        <p:txBody>
          <a:bodyPr vert="horz" lIns="91440" tIns="45720" rIns="91440" bIns="45720" rtlCol="0" anchor="ctr"/>
          <a:lstStyle>
            <a:lvl1pPr algn="ctr">
              <a:defRPr sz="900">
                <a:solidFill>
                  <a:schemeClr val="tx1">
                    <a:tint val="75000"/>
                  </a:schemeClr>
                </a:solidFill>
                <a:latin typeface="Arial" panose="020B0604020202020204" pitchFamily="34" charset="0"/>
                <a:cs typeface="Arial" panose="020B0604020202020204" pitchFamily="34" charset="0"/>
              </a:defRPr>
            </a:lvl1pPr>
          </a:lstStyle>
          <a:p>
            <a:r>
              <a:rPr lang="en-US" dirty="0"/>
              <a:t>Proprietary and Confidential</a:t>
            </a:r>
          </a:p>
        </p:txBody>
      </p:sp>
      <p:pic>
        <p:nvPicPr>
          <p:cNvPr id="5" name="Logo" descr="Southern New Hampshire University logo&#10;">
            <a:extLst>
              <a:ext uri="{FF2B5EF4-FFF2-40B4-BE49-F238E27FC236}">
                <a16:creationId xmlns:a16="http://schemas.microsoft.com/office/drawing/2014/main" id="{7FD25233-5A77-DFEE-D2D8-4CD417A7D787}"/>
              </a:ext>
            </a:extLst>
          </p:cNvPr>
          <p:cNvPicPr>
            <a:picLocks noChangeAspect="1"/>
          </p:cNvPicPr>
          <p:nvPr userDrawn="1"/>
        </p:nvPicPr>
        <p:blipFill>
          <a:blip r:embed="rId2"/>
          <a:stretch>
            <a:fillRect/>
          </a:stretch>
        </p:blipFill>
        <p:spPr>
          <a:xfrm>
            <a:off x="6745630" y="4016282"/>
            <a:ext cx="2108200" cy="914400"/>
          </a:xfrm>
          <a:prstGeom prst="rect">
            <a:avLst/>
          </a:prstGeom>
        </p:spPr>
      </p:pic>
    </p:spTree>
    <p:extLst>
      <p:ext uri="{BB962C8B-B14F-4D97-AF65-F5344CB8AC3E}">
        <p14:creationId xmlns:p14="http://schemas.microsoft.com/office/powerpoint/2010/main" val="8524116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14" name="Image" descr="Smiling graduate holding diploma in hand, commencement">
            <a:extLst>
              <a:ext uri="{FF2B5EF4-FFF2-40B4-BE49-F238E27FC236}">
                <a16:creationId xmlns:a16="http://schemas.microsoft.com/office/drawing/2014/main" id="{75091E98-5845-8DDE-AB92-EA6E67A33811}"/>
              </a:ext>
            </a:extLst>
          </p:cNvPr>
          <p:cNvPicPr>
            <a:picLocks noChangeAspect="1"/>
          </p:cNvPicPr>
          <p:nvPr userDrawn="1"/>
        </p:nvPicPr>
        <p:blipFill rotWithShape="1">
          <a:blip r:embed="rId2"/>
          <a:srcRect l="17382" t="-149" r="26723" b="90"/>
          <a:stretch/>
        </p:blipFill>
        <p:spPr>
          <a:xfrm>
            <a:off x="4827639" y="-7628"/>
            <a:ext cx="4316361" cy="5151128"/>
          </a:xfrm>
          <a:prstGeom prst="rect">
            <a:avLst/>
          </a:prstGeom>
        </p:spPr>
      </p:pic>
      <p:pic>
        <p:nvPicPr>
          <p:cNvPr id="12" name="Background">
            <a:extLst>
              <a:ext uri="{FF2B5EF4-FFF2-40B4-BE49-F238E27FC236}">
                <a16:creationId xmlns:a16="http://schemas.microsoft.com/office/drawing/2014/main" id="{8CFB47A0-1CFA-C3B8-1BB0-431C249034E6}"/>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21469" y="3056"/>
            <a:ext cx="7124700" cy="5143500"/>
          </a:xfrm>
          <a:prstGeom prst="rect">
            <a:avLst/>
          </a:prstGeom>
        </p:spPr>
      </p:pic>
      <p:sp>
        <p:nvSpPr>
          <p:cNvPr id="16" name="Slide Title">
            <a:extLst>
              <a:ext uri="{FF2B5EF4-FFF2-40B4-BE49-F238E27FC236}">
                <a16:creationId xmlns:a16="http://schemas.microsoft.com/office/drawing/2014/main" id="{B8B5BFAF-B56C-A952-D41B-14E24374A899}"/>
              </a:ext>
            </a:extLst>
          </p:cNvPr>
          <p:cNvSpPr>
            <a:spLocks noGrp="1"/>
          </p:cNvSpPr>
          <p:nvPr>
            <p:ph type="title"/>
          </p:nvPr>
        </p:nvSpPr>
        <p:spPr>
          <a:xfrm>
            <a:off x="457199" y="273844"/>
            <a:ext cx="6170103" cy="994172"/>
          </a:xfrm>
        </p:spPr>
        <p:txBody>
          <a:bodyPr>
            <a:noAutofit/>
          </a:bodyPr>
          <a:lstStyle/>
          <a:p>
            <a:r>
              <a:rPr lang="en-US" dirty="0"/>
              <a:t>Click to edit Master title style</a:t>
            </a:r>
          </a:p>
        </p:txBody>
      </p:sp>
      <p:sp>
        <p:nvSpPr>
          <p:cNvPr id="17" name="Main Content">
            <a:extLst>
              <a:ext uri="{FF2B5EF4-FFF2-40B4-BE49-F238E27FC236}">
                <a16:creationId xmlns:a16="http://schemas.microsoft.com/office/drawing/2014/main" id="{B19EA341-D44B-EABE-40C2-6ED4E70C2845}"/>
              </a:ext>
            </a:extLst>
          </p:cNvPr>
          <p:cNvSpPr>
            <a:spLocks noGrp="1"/>
          </p:cNvSpPr>
          <p:nvPr>
            <p:ph sz="half" idx="1"/>
          </p:nvPr>
        </p:nvSpPr>
        <p:spPr>
          <a:xfrm>
            <a:off x="457199" y="1369219"/>
            <a:ext cx="5029201" cy="2647063"/>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a:extLst>
              <a:ext uri="{FF2B5EF4-FFF2-40B4-BE49-F238E27FC236}">
                <a16:creationId xmlns:a16="http://schemas.microsoft.com/office/drawing/2014/main" id="{8D898072-0E90-1E2A-2EBA-988735E6E11A}"/>
              </a:ext>
            </a:extLst>
          </p:cNvPr>
          <p:cNvSpPr>
            <a:spLocks noGrp="1"/>
          </p:cNvSpPr>
          <p:nvPr>
            <p:ph type="dt" sz="half" idx="10"/>
          </p:nvPr>
        </p:nvSpPr>
        <p:spPr>
          <a:xfrm>
            <a:off x="457200" y="4767263"/>
            <a:ext cx="881102" cy="273844"/>
          </a:xfrm>
          <a:prstGeom prst="rect">
            <a:avLst/>
          </a:prstGeom>
        </p:spPr>
        <p:txBody>
          <a:bodyPr vert="horz" lIns="91440" tIns="45720" rIns="91440" bIns="45720" rtlCol="0" anchor="ctr"/>
          <a:lstStyle>
            <a:lvl1pPr algn="l">
              <a:defRPr sz="900">
                <a:solidFill>
                  <a:schemeClr val="tx1">
                    <a:tint val="75000"/>
                  </a:schemeClr>
                </a:solidFill>
                <a:latin typeface="Arial" panose="020B0604020202020204" pitchFamily="34" charset="0"/>
                <a:cs typeface="Arial" panose="020B0604020202020204" pitchFamily="34" charset="0"/>
              </a:defRPr>
            </a:lvl1pPr>
          </a:lstStyle>
          <a:p>
            <a:fld id="{477880A9-746C-8F42-8784-AB6F724C5BDC}" type="datetime1">
              <a:rPr lang="en-US" smtClean="0"/>
              <a:t>9/27/2023</a:t>
            </a:fld>
            <a:endParaRPr lang="en-US" dirty="0"/>
          </a:p>
        </p:txBody>
      </p:sp>
      <p:sp>
        <p:nvSpPr>
          <p:cNvPr id="10" name="Footer">
            <a:extLst>
              <a:ext uri="{FF2B5EF4-FFF2-40B4-BE49-F238E27FC236}">
                <a16:creationId xmlns:a16="http://schemas.microsoft.com/office/drawing/2014/main" id="{9CBE15E6-CE32-F133-4805-F037953C3C01}"/>
              </a:ext>
            </a:extLst>
          </p:cNvPr>
          <p:cNvSpPr>
            <a:spLocks noGrp="1"/>
          </p:cNvSpPr>
          <p:nvPr>
            <p:ph type="ftr" sz="quarter" idx="3"/>
          </p:nvPr>
        </p:nvSpPr>
        <p:spPr>
          <a:xfrm>
            <a:off x="1443318" y="4767263"/>
            <a:ext cx="5302312" cy="273844"/>
          </a:xfrm>
          <a:prstGeom prst="rect">
            <a:avLst/>
          </a:prstGeom>
        </p:spPr>
        <p:txBody>
          <a:bodyPr vert="horz" lIns="91440" tIns="45720" rIns="91440" bIns="45720" rtlCol="0" anchor="ctr"/>
          <a:lstStyle>
            <a:lvl1pPr algn="ctr">
              <a:defRPr sz="900">
                <a:solidFill>
                  <a:schemeClr val="tx1">
                    <a:tint val="75000"/>
                  </a:schemeClr>
                </a:solidFill>
                <a:latin typeface="Arial" panose="020B0604020202020204" pitchFamily="34" charset="0"/>
                <a:cs typeface="Arial" panose="020B0604020202020204" pitchFamily="34" charset="0"/>
              </a:defRPr>
            </a:lvl1pPr>
          </a:lstStyle>
          <a:p>
            <a:r>
              <a:rPr lang="en-US" dirty="0"/>
              <a:t>Proprietary and Confidential</a:t>
            </a:r>
          </a:p>
        </p:txBody>
      </p:sp>
    </p:spTree>
    <p:extLst>
      <p:ext uri="{BB962C8B-B14F-4D97-AF65-F5344CB8AC3E}">
        <p14:creationId xmlns:p14="http://schemas.microsoft.com/office/powerpoint/2010/main" val="41550592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pic>
        <p:nvPicPr>
          <p:cNvPr id="14" name="Image" descr="Two female graduates celebrating, holding diplomas, commencement">
            <a:extLst>
              <a:ext uri="{FF2B5EF4-FFF2-40B4-BE49-F238E27FC236}">
                <a16:creationId xmlns:a16="http://schemas.microsoft.com/office/drawing/2014/main" id="{75091E98-5845-8DDE-AB92-EA6E67A33811}"/>
              </a:ext>
            </a:extLst>
          </p:cNvPr>
          <p:cNvPicPr>
            <a:picLocks noChangeAspect="1"/>
          </p:cNvPicPr>
          <p:nvPr userDrawn="1"/>
        </p:nvPicPr>
        <p:blipFill rotWithShape="1">
          <a:blip r:embed="rId2"/>
          <a:srcRect l="9488" t="-148" r="34650" b="148"/>
          <a:stretch/>
        </p:blipFill>
        <p:spPr>
          <a:xfrm>
            <a:off x="4827639" y="-7628"/>
            <a:ext cx="4316361" cy="5151128"/>
          </a:xfrm>
          <a:prstGeom prst="rect">
            <a:avLst/>
          </a:prstGeom>
        </p:spPr>
      </p:pic>
      <p:pic>
        <p:nvPicPr>
          <p:cNvPr id="12" name="Background">
            <a:extLst>
              <a:ext uri="{FF2B5EF4-FFF2-40B4-BE49-F238E27FC236}">
                <a16:creationId xmlns:a16="http://schemas.microsoft.com/office/drawing/2014/main" id="{8CFB47A0-1CFA-C3B8-1BB0-431C249034E6}"/>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21469" y="3056"/>
            <a:ext cx="7124700" cy="5143500"/>
          </a:xfrm>
          <a:prstGeom prst="rect">
            <a:avLst/>
          </a:prstGeom>
        </p:spPr>
      </p:pic>
      <p:sp>
        <p:nvSpPr>
          <p:cNvPr id="4" name="Title">
            <a:extLst>
              <a:ext uri="{FF2B5EF4-FFF2-40B4-BE49-F238E27FC236}">
                <a16:creationId xmlns:a16="http://schemas.microsoft.com/office/drawing/2014/main" id="{C6888F3A-53AB-02D7-8066-F576D48D75BD}"/>
              </a:ext>
            </a:extLst>
          </p:cNvPr>
          <p:cNvSpPr>
            <a:spLocks noGrp="1"/>
          </p:cNvSpPr>
          <p:nvPr>
            <p:ph type="title"/>
          </p:nvPr>
        </p:nvSpPr>
        <p:spPr>
          <a:xfrm>
            <a:off x="457199" y="273844"/>
            <a:ext cx="6170103" cy="994172"/>
          </a:xfrm>
        </p:spPr>
        <p:txBody>
          <a:bodyPr>
            <a:noAutofit/>
          </a:bodyPr>
          <a:lstStyle/>
          <a:p>
            <a:r>
              <a:rPr lang="en-US" dirty="0"/>
              <a:t>Click to edit Master title style</a:t>
            </a:r>
          </a:p>
        </p:txBody>
      </p:sp>
      <p:sp>
        <p:nvSpPr>
          <p:cNvPr id="5" name="Main Content">
            <a:extLst>
              <a:ext uri="{FF2B5EF4-FFF2-40B4-BE49-F238E27FC236}">
                <a16:creationId xmlns:a16="http://schemas.microsoft.com/office/drawing/2014/main" id="{64BA8589-C292-5A3E-581C-32DE0AACB56B}"/>
              </a:ext>
            </a:extLst>
          </p:cNvPr>
          <p:cNvSpPr>
            <a:spLocks noGrp="1"/>
          </p:cNvSpPr>
          <p:nvPr>
            <p:ph sz="half" idx="1"/>
          </p:nvPr>
        </p:nvSpPr>
        <p:spPr>
          <a:xfrm>
            <a:off x="457199" y="1369219"/>
            <a:ext cx="5029201" cy="2647063"/>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a:extLst>
              <a:ext uri="{FF2B5EF4-FFF2-40B4-BE49-F238E27FC236}">
                <a16:creationId xmlns:a16="http://schemas.microsoft.com/office/drawing/2014/main" id="{8D898072-0E90-1E2A-2EBA-988735E6E11A}"/>
              </a:ext>
            </a:extLst>
          </p:cNvPr>
          <p:cNvSpPr>
            <a:spLocks noGrp="1"/>
          </p:cNvSpPr>
          <p:nvPr>
            <p:ph type="dt" sz="half" idx="10"/>
          </p:nvPr>
        </p:nvSpPr>
        <p:spPr>
          <a:xfrm>
            <a:off x="457200" y="4767263"/>
            <a:ext cx="881102" cy="273844"/>
          </a:xfrm>
          <a:prstGeom prst="rect">
            <a:avLst/>
          </a:prstGeom>
        </p:spPr>
        <p:txBody>
          <a:bodyPr vert="horz" lIns="91440" tIns="45720" rIns="91440" bIns="45720" rtlCol="0" anchor="ctr"/>
          <a:lstStyle>
            <a:lvl1pPr algn="l">
              <a:defRPr sz="900">
                <a:solidFill>
                  <a:schemeClr val="tx1">
                    <a:tint val="75000"/>
                  </a:schemeClr>
                </a:solidFill>
                <a:latin typeface="Arial" panose="020B0604020202020204" pitchFamily="34" charset="0"/>
                <a:cs typeface="Arial" panose="020B0604020202020204" pitchFamily="34" charset="0"/>
              </a:defRPr>
            </a:lvl1pPr>
          </a:lstStyle>
          <a:p>
            <a:fld id="{477880A9-746C-8F42-8784-AB6F724C5BDC}" type="datetime1">
              <a:rPr lang="en-US" smtClean="0"/>
              <a:t>9/27/2023</a:t>
            </a:fld>
            <a:endParaRPr lang="en-US" dirty="0"/>
          </a:p>
        </p:txBody>
      </p:sp>
      <p:sp>
        <p:nvSpPr>
          <p:cNvPr id="10" name="Footer">
            <a:extLst>
              <a:ext uri="{FF2B5EF4-FFF2-40B4-BE49-F238E27FC236}">
                <a16:creationId xmlns:a16="http://schemas.microsoft.com/office/drawing/2014/main" id="{9CBE15E6-CE32-F133-4805-F037953C3C01}"/>
              </a:ext>
            </a:extLst>
          </p:cNvPr>
          <p:cNvSpPr>
            <a:spLocks noGrp="1"/>
          </p:cNvSpPr>
          <p:nvPr>
            <p:ph type="ftr" sz="quarter" idx="3"/>
          </p:nvPr>
        </p:nvSpPr>
        <p:spPr>
          <a:xfrm>
            <a:off x="1443318" y="4767263"/>
            <a:ext cx="5302312" cy="273844"/>
          </a:xfrm>
          <a:prstGeom prst="rect">
            <a:avLst/>
          </a:prstGeom>
        </p:spPr>
        <p:txBody>
          <a:bodyPr vert="horz" lIns="91440" tIns="45720" rIns="91440" bIns="45720" rtlCol="0" anchor="ctr"/>
          <a:lstStyle>
            <a:lvl1pPr algn="ctr">
              <a:defRPr sz="900">
                <a:solidFill>
                  <a:schemeClr val="tx1">
                    <a:tint val="75000"/>
                  </a:schemeClr>
                </a:solidFill>
                <a:latin typeface="Arial" panose="020B0604020202020204" pitchFamily="34" charset="0"/>
                <a:cs typeface="Arial" panose="020B0604020202020204" pitchFamily="34" charset="0"/>
              </a:defRPr>
            </a:lvl1pPr>
          </a:lstStyle>
          <a:p>
            <a:r>
              <a:rPr lang="en-US" dirty="0"/>
              <a:t>Proprietary and Confidential</a:t>
            </a:r>
          </a:p>
        </p:txBody>
      </p:sp>
    </p:spTree>
    <p:extLst>
      <p:ext uri="{BB962C8B-B14F-4D97-AF65-F5344CB8AC3E}">
        <p14:creationId xmlns:p14="http://schemas.microsoft.com/office/powerpoint/2010/main" val="8310427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pic>
        <p:nvPicPr>
          <p:cNvPr id="15" name="Background">
            <a:extLst>
              <a:ext uri="{FF2B5EF4-FFF2-40B4-BE49-F238E27FC236}">
                <a16:creationId xmlns:a16="http://schemas.microsoft.com/office/drawing/2014/main" id="{FB8A9694-B6BE-32C7-EAE3-76856C217ED6}"/>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2" name="Slide Title"/>
          <p:cNvSpPr>
            <a:spLocks noGrp="1"/>
          </p:cNvSpPr>
          <p:nvPr>
            <p:ph type="title"/>
          </p:nvPr>
        </p:nvSpPr>
        <p:spPr>
          <a:xfrm>
            <a:off x="6858000" y="2075687"/>
            <a:ext cx="2079812" cy="1138859"/>
          </a:xfrm>
        </p:spPr>
        <p:txBody>
          <a:bodyPr anchor="t" anchorCtr="0">
            <a:noAutofit/>
          </a:bodyPr>
          <a:lstStyle>
            <a:lvl1pPr>
              <a:defRPr sz="2100"/>
            </a:lvl1pPr>
          </a:lstStyle>
          <a:p>
            <a:r>
              <a:rPr lang="en-US" dirty="0"/>
              <a:t>Click to edit Master title style</a:t>
            </a:r>
          </a:p>
        </p:txBody>
      </p:sp>
      <p:sp>
        <p:nvSpPr>
          <p:cNvPr id="4" name="Subtitle"/>
          <p:cNvSpPr>
            <a:spLocks noGrp="1"/>
          </p:cNvSpPr>
          <p:nvPr>
            <p:ph type="body" sz="half" idx="2"/>
          </p:nvPr>
        </p:nvSpPr>
        <p:spPr>
          <a:xfrm>
            <a:off x="6858000" y="3316940"/>
            <a:ext cx="2079812" cy="5969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sp>
        <p:nvSpPr>
          <p:cNvPr id="3" name="Main Content"/>
          <p:cNvSpPr>
            <a:spLocks noGrp="1"/>
          </p:cNvSpPr>
          <p:nvPr>
            <p:ph idx="1"/>
          </p:nvPr>
        </p:nvSpPr>
        <p:spPr>
          <a:xfrm>
            <a:off x="457200" y="1371601"/>
            <a:ext cx="4629150" cy="2644682"/>
          </a:xfrm>
        </p:spPr>
        <p:txBody>
          <a:bodyPr/>
          <a:lstStyle>
            <a:lvl1pPr>
              <a:defRPr sz="1800"/>
            </a:lvl1pPr>
            <a:lvl2pPr>
              <a:defRPr sz="1600"/>
            </a:lvl2pPr>
            <a:lvl3pPr>
              <a:defRPr sz="1400"/>
            </a:lvl3pPr>
            <a:lvl4pPr>
              <a:defRPr sz="1200"/>
            </a:lvl4pPr>
            <a:lvl5pPr>
              <a:defRPr sz="12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a:extLst>
              <a:ext uri="{FF2B5EF4-FFF2-40B4-BE49-F238E27FC236}">
                <a16:creationId xmlns:a16="http://schemas.microsoft.com/office/drawing/2014/main" id="{674B5039-CDA8-CECD-4EB5-AA011BE3ACB9}"/>
              </a:ext>
            </a:extLst>
          </p:cNvPr>
          <p:cNvSpPr>
            <a:spLocks noGrp="1"/>
          </p:cNvSpPr>
          <p:nvPr>
            <p:ph type="sldNum" sz="quarter" idx="4"/>
          </p:nvPr>
        </p:nvSpPr>
        <p:spPr>
          <a:xfrm>
            <a:off x="8706010" y="4767263"/>
            <a:ext cx="361150" cy="273844"/>
          </a:xfrm>
          <a:prstGeom prst="rect">
            <a:avLst/>
          </a:prstGeom>
        </p:spPr>
        <p:txBody>
          <a:bodyPr vert="horz" lIns="91440" tIns="45720" rIns="91440" bIns="45720" rtlCol="0" anchor="ctr"/>
          <a:lstStyle>
            <a:lvl1pPr algn="r">
              <a:defRPr sz="900">
                <a:solidFill>
                  <a:schemeClr val="tx1">
                    <a:tint val="75000"/>
                  </a:schemeClr>
                </a:solidFill>
                <a:latin typeface="Arial" panose="020B0604020202020204" pitchFamily="34" charset="0"/>
                <a:cs typeface="Arial" panose="020B0604020202020204" pitchFamily="34" charset="0"/>
              </a:defRPr>
            </a:lvl1pPr>
          </a:lstStyle>
          <a:p>
            <a:fld id="{3138FEDE-97C2-4C40-929C-DF79E793EBDF}" type="slidenum">
              <a:rPr lang="en-US" smtClean="0"/>
              <a:pPr/>
              <a:t>‹#›</a:t>
            </a:fld>
            <a:endParaRPr lang="en-US" dirty="0"/>
          </a:p>
        </p:txBody>
      </p:sp>
      <p:sp>
        <p:nvSpPr>
          <p:cNvPr id="9" name="Date">
            <a:extLst>
              <a:ext uri="{FF2B5EF4-FFF2-40B4-BE49-F238E27FC236}">
                <a16:creationId xmlns:a16="http://schemas.microsoft.com/office/drawing/2014/main" id="{8D898072-0E90-1E2A-2EBA-988735E6E11A}"/>
              </a:ext>
            </a:extLst>
          </p:cNvPr>
          <p:cNvSpPr>
            <a:spLocks noGrp="1"/>
          </p:cNvSpPr>
          <p:nvPr>
            <p:ph type="dt" sz="half" idx="10"/>
          </p:nvPr>
        </p:nvSpPr>
        <p:spPr>
          <a:xfrm>
            <a:off x="457200" y="4767263"/>
            <a:ext cx="881102" cy="273844"/>
          </a:xfrm>
          <a:prstGeom prst="rect">
            <a:avLst/>
          </a:prstGeom>
        </p:spPr>
        <p:txBody>
          <a:bodyPr vert="horz" lIns="91440" tIns="45720" rIns="91440" bIns="45720" rtlCol="0" anchor="ctr"/>
          <a:lstStyle>
            <a:lvl1pPr algn="l">
              <a:defRPr sz="900">
                <a:solidFill>
                  <a:schemeClr val="tx1">
                    <a:tint val="75000"/>
                  </a:schemeClr>
                </a:solidFill>
                <a:latin typeface="Arial" panose="020B0604020202020204" pitchFamily="34" charset="0"/>
                <a:cs typeface="Arial" panose="020B0604020202020204" pitchFamily="34" charset="0"/>
              </a:defRPr>
            </a:lvl1pPr>
          </a:lstStyle>
          <a:p>
            <a:fld id="{477880A9-746C-8F42-8784-AB6F724C5BDC}" type="datetime1">
              <a:rPr lang="en-US" smtClean="0"/>
              <a:t>9/27/2023</a:t>
            </a:fld>
            <a:endParaRPr lang="en-US" dirty="0"/>
          </a:p>
        </p:txBody>
      </p:sp>
      <p:sp>
        <p:nvSpPr>
          <p:cNvPr id="10" name="Footer">
            <a:extLst>
              <a:ext uri="{FF2B5EF4-FFF2-40B4-BE49-F238E27FC236}">
                <a16:creationId xmlns:a16="http://schemas.microsoft.com/office/drawing/2014/main" id="{9CBE15E6-CE32-F133-4805-F037953C3C01}"/>
              </a:ext>
            </a:extLst>
          </p:cNvPr>
          <p:cNvSpPr>
            <a:spLocks noGrp="1"/>
          </p:cNvSpPr>
          <p:nvPr>
            <p:ph type="ftr" sz="quarter" idx="3"/>
          </p:nvPr>
        </p:nvSpPr>
        <p:spPr>
          <a:xfrm>
            <a:off x="1443318" y="4767263"/>
            <a:ext cx="5302312" cy="273844"/>
          </a:xfrm>
          <a:prstGeom prst="rect">
            <a:avLst/>
          </a:prstGeom>
        </p:spPr>
        <p:txBody>
          <a:bodyPr vert="horz" lIns="91440" tIns="45720" rIns="91440" bIns="45720" rtlCol="0" anchor="ctr"/>
          <a:lstStyle>
            <a:lvl1pPr algn="ctr">
              <a:defRPr sz="900">
                <a:solidFill>
                  <a:schemeClr val="tx1">
                    <a:tint val="75000"/>
                  </a:schemeClr>
                </a:solidFill>
                <a:latin typeface="Arial" panose="020B0604020202020204" pitchFamily="34" charset="0"/>
                <a:cs typeface="Arial" panose="020B0604020202020204" pitchFamily="34" charset="0"/>
              </a:defRPr>
            </a:lvl1pPr>
          </a:lstStyle>
          <a:p>
            <a:r>
              <a:rPr lang="en-US" dirty="0"/>
              <a:t>Proprietary and Confidential</a:t>
            </a:r>
          </a:p>
        </p:txBody>
      </p:sp>
      <p:pic>
        <p:nvPicPr>
          <p:cNvPr id="8" name="Logo" descr="Southern New Hampshire University logo&#10;">
            <a:extLst>
              <a:ext uri="{FF2B5EF4-FFF2-40B4-BE49-F238E27FC236}">
                <a16:creationId xmlns:a16="http://schemas.microsoft.com/office/drawing/2014/main" id="{EA575E6B-E185-74BA-BCF7-D55B5C56B57F}"/>
              </a:ext>
            </a:extLst>
          </p:cNvPr>
          <p:cNvPicPr>
            <a:picLocks noChangeAspect="1"/>
          </p:cNvPicPr>
          <p:nvPr userDrawn="1"/>
        </p:nvPicPr>
        <p:blipFill>
          <a:blip r:embed="rId3"/>
          <a:stretch>
            <a:fillRect/>
          </a:stretch>
        </p:blipFill>
        <p:spPr>
          <a:xfrm>
            <a:off x="6745630" y="4016282"/>
            <a:ext cx="2108200" cy="914400"/>
          </a:xfrm>
          <a:prstGeom prst="rect">
            <a:avLst/>
          </a:prstGeom>
        </p:spPr>
      </p:pic>
    </p:spTree>
    <p:extLst>
      <p:ext uri="{BB962C8B-B14F-4D97-AF65-F5344CB8AC3E}">
        <p14:creationId xmlns:p14="http://schemas.microsoft.com/office/powerpoint/2010/main" val="20777284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17" name="Background">
            <a:extLst>
              <a:ext uri="{FF2B5EF4-FFF2-40B4-BE49-F238E27FC236}">
                <a16:creationId xmlns:a16="http://schemas.microsoft.com/office/drawing/2014/main" id="{BE224597-8273-7F4B-0D1C-8A51E1435ECA}"/>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18" name="Title">
            <a:extLst>
              <a:ext uri="{FF2B5EF4-FFF2-40B4-BE49-F238E27FC236}">
                <a16:creationId xmlns:a16="http://schemas.microsoft.com/office/drawing/2014/main" id="{0C119B71-2456-52AD-9B35-ADE3D4858B53}"/>
              </a:ext>
            </a:extLst>
          </p:cNvPr>
          <p:cNvSpPr>
            <a:spLocks noGrp="1"/>
          </p:cNvSpPr>
          <p:nvPr>
            <p:ph type="title"/>
          </p:nvPr>
        </p:nvSpPr>
        <p:spPr>
          <a:xfrm>
            <a:off x="6858000" y="2075687"/>
            <a:ext cx="2079812" cy="1138859"/>
          </a:xfrm>
        </p:spPr>
        <p:txBody>
          <a:bodyPr anchor="t" anchorCtr="0">
            <a:noAutofit/>
          </a:bodyPr>
          <a:lstStyle>
            <a:lvl1pPr>
              <a:defRPr sz="2100"/>
            </a:lvl1pPr>
          </a:lstStyle>
          <a:p>
            <a:r>
              <a:rPr lang="en-US" dirty="0"/>
              <a:t>Click to edit Master title style</a:t>
            </a:r>
          </a:p>
        </p:txBody>
      </p:sp>
      <p:sp>
        <p:nvSpPr>
          <p:cNvPr id="19" name="Subtitle">
            <a:extLst>
              <a:ext uri="{FF2B5EF4-FFF2-40B4-BE49-F238E27FC236}">
                <a16:creationId xmlns:a16="http://schemas.microsoft.com/office/drawing/2014/main" id="{290A237A-1A4D-2DF6-E395-7A125B924E98}"/>
              </a:ext>
            </a:extLst>
          </p:cNvPr>
          <p:cNvSpPr>
            <a:spLocks noGrp="1"/>
          </p:cNvSpPr>
          <p:nvPr>
            <p:ph type="body" sz="half" idx="2"/>
          </p:nvPr>
        </p:nvSpPr>
        <p:spPr>
          <a:xfrm>
            <a:off x="6858000" y="3316940"/>
            <a:ext cx="2079812" cy="699342"/>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sp>
        <p:nvSpPr>
          <p:cNvPr id="3" name="Main Content Image"/>
          <p:cNvSpPr>
            <a:spLocks noGrp="1" noChangeAspect="1"/>
          </p:cNvSpPr>
          <p:nvPr>
            <p:ph type="pic" idx="1"/>
          </p:nvPr>
        </p:nvSpPr>
        <p:spPr>
          <a:xfrm>
            <a:off x="457200" y="1371601"/>
            <a:ext cx="4629150" cy="2644681"/>
          </a:xfrm>
        </p:spPr>
        <p:txBody>
          <a:bodyPr anchor="t">
            <a:normAutofit/>
          </a:bodyPr>
          <a:lstStyle>
            <a:lvl1pPr marL="0" indent="0">
              <a:buNone/>
              <a:defRPr sz="18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11" name="Slide Number">
            <a:extLst>
              <a:ext uri="{FF2B5EF4-FFF2-40B4-BE49-F238E27FC236}">
                <a16:creationId xmlns:a16="http://schemas.microsoft.com/office/drawing/2014/main" id="{131124E9-63B8-A0A5-7D97-84AF4F525670}"/>
              </a:ext>
            </a:extLst>
          </p:cNvPr>
          <p:cNvSpPr>
            <a:spLocks noGrp="1"/>
          </p:cNvSpPr>
          <p:nvPr>
            <p:ph type="sldNum" sz="quarter" idx="4"/>
          </p:nvPr>
        </p:nvSpPr>
        <p:spPr>
          <a:xfrm>
            <a:off x="8706010" y="4767263"/>
            <a:ext cx="361150" cy="273844"/>
          </a:xfrm>
          <a:prstGeom prst="rect">
            <a:avLst/>
          </a:prstGeom>
        </p:spPr>
        <p:txBody>
          <a:bodyPr vert="horz" lIns="91440" tIns="45720" rIns="91440" bIns="45720" rtlCol="0" anchor="ctr"/>
          <a:lstStyle>
            <a:lvl1pPr algn="r">
              <a:defRPr sz="900">
                <a:solidFill>
                  <a:schemeClr val="tx1">
                    <a:tint val="75000"/>
                  </a:schemeClr>
                </a:solidFill>
                <a:latin typeface="Arial" panose="020B0604020202020204" pitchFamily="34" charset="0"/>
                <a:cs typeface="Arial" panose="020B0604020202020204" pitchFamily="34" charset="0"/>
              </a:defRPr>
            </a:lvl1pPr>
          </a:lstStyle>
          <a:p>
            <a:fld id="{3138FEDE-97C2-4C40-929C-DF79E793EBDF}" type="slidenum">
              <a:rPr lang="en-US" smtClean="0"/>
              <a:pPr/>
              <a:t>‹#›</a:t>
            </a:fld>
            <a:endParaRPr lang="en-US" dirty="0"/>
          </a:p>
        </p:txBody>
      </p:sp>
      <p:sp>
        <p:nvSpPr>
          <p:cNvPr id="9" name="Date">
            <a:extLst>
              <a:ext uri="{FF2B5EF4-FFF2-40B4-BE49-F238E27FC236}">
                <a16:creationId xmlns:a16="http://schemas.microsoft.com/office/drawing/2014/main" id="{1FEC0B95-2B9E-1294-1FCD-A2194F4F63CA}"/>
              </a:ext>
            </a:extLst>
          </p:cNvPr>
          <p:cNvSpPr>
            <a:spLocks noGrp="1"/>
          </p:cNvSpPr>
          <p:nvPr>
            <p:ph type="dt" sz="half" idx="10"/>
          </p:nvPr>
        </p:nvSpPr>
        <p:spPr>
          <a:xfrm>
            <a:off x="457200" y="4767263"/>
            <a:ext cx="881102" cy="273844"/>
          </a:xfrm>
          <a:prstGeom prst="rect">
            <a:avLst/>
          </a:prstGeom>
        </p:spPr>
        <p:txBody>
          <a:bodyPr vert="horz" lIns="91440" tIns="45720" rIns="91440" bIns="45720" rtlCol="0" anchor="ctr"/>
          <a:lstStyle>
            <a:lvl1pPr algn="l">
              <a:defRPr sz="900">
                <a:solidFill>
                  <a:schemeClr val="tx1">
                    <a:tint val="75000"/>
                  </a:schemeClr>
                </a:solidFill>
                <a:latin typeface="Arial" panose="020B0604020202020204" pitchFamily="34" charset="0"/>
                <a:cs typeface="Arial" panose="020B0604020202020204" pitchFamily="34" charset="0"/>
              </a:defRPr>
            </a:lvl1pPr>
          </a:lstStyle>
          <a:p>
            <a:fld id="{5D42CA14-E6AD-2D49-B7A2-290F58643241}" type="datetime1">
              <a:rPr lang="en-US" smtClean="0"/>
              <a:t>9/27/2023</a:t>
            </a:fld>
            <a:endParaRPr lang="en-US" dirty="0"/>
          </a:p>
        </p:txBody>
      </p:sp>
      <p:sp>
        <p:nvSpPr>
          <p:cNvPr id="10" name="Footer">
            <a:extLst>
              <a:ext uri="{FF2B5EF4-FFF2-40B4-BE49-F238E27FC236}">
                <a16:creationId xmlns:a16="http://schemas.microsoft.com/office/drawing/2014/main" id="{82597C32-937F-B57D-8BC9-FF71B7F316AC}"/>
              </a:ext>
            </a:extLst>
          </p:cNvPr>
          <p:cNvSpPr>
            <a:spLocks noGrp="1"/>
          </p:cNvSpPr>
          <p:nvPr>
            <p:ph type="ftr" sz="quarter" idx="3"/>
          </p:nvPr>
        </p:nvSpPr>
        <p:spPr>
          <a:xfrm>
            <a:off x="1443318" y="4767263"/>
            <a:ext cx="5302312" cy="273844"/>
          </a:xfrm>
          <a:prstGeom prst="rect">
            <a:avLst/>
          </a:prstGeom>
        </p:spPr>
        <p:txBody>
          <a:bodyPr vert="horz" lIns="91440" tIns="45720" rIns="91440" bIns="45720" rtlCol="0" anchor="ctr"/>
          <a:lstStyle>
            <a:lvl1pPr algn="ctr">
              <a:defRPr sz="900">
                <a:solidFill>
                  <a:schemeClr val="tx1">
                    <a:tint val="75000"/>
                  </a:schemeClr>
                </a:solidFill>
                <a:latin typeface="Arial" panose="020B0604020202020204" pitchFamily="34" charset="0"/>
                <a:cs typeface="Arial" panose="020B0604020202020204" pitchFamily="34" charset="0"/>
              </a:defRPr>
            </a:lvl1pPr>
          </a:lstStyle>
          <a:p>
            <a:r>
              <a:rPr lang="en-US" dirty="0"/>
              <a:t>Proprietary and Confidential</a:t>
            </a:r>
          </a:p>
        </p:txBody>
      </p:sp>
      <p:pic>
        <p:nvPicPr>
          <p:cNvPr id="8" name="Logo" descr="Southern New Hampshire University logo&#10;">
            <a:extLst>
              <a:ext uri="{FF2B5EF4-FFF2-40B4-BE49-F238E27FC236}">
                <a16:creationId xmlns:a16="http://schemas.microsoft.com/office/drawing/2014/main" id="{F014BEA2-A6D8-BA0B-4CED-B9565C1F490D}"/>
              </a:ext>
            </a:extLst>
          </p:cNvPr>
          <p:cNvPicPr>
            <a:picLocks noChangeAspect="1"/>
          </p:cNvPicPr>
          <p:nvPr userDrawn="1"/>
        </p:nvPicPr>
        <p:blipFill>
          <a:blip r:embed="rId3"/>
          <a:stretch>
            <a:fillRect/>
          </a:stretch>
        </p:blipFill>
        <p:spPr>
          <a:xfrm>
            <a:off x="6745630" y="4016282"/>
            <a:ext cx="2108200" cy="914400"/>
          </a:xfrm>
          <a:prstGeom prst="rect">
            <a:avLst/>
          </a:prstGeom>
        </p:spPr>
      </p:pic>
    </p:spTree>
    <p:extLst>
      <p:ext uri="{BB962C8B-B14F-4D97-AF65-F5344CB8AC3E}">
        <p14:creationId xmlns:p14="http://schemas.microsoft.com/office/powerpoint/2010/main" val="4177484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3" name="Background image">
            <a:extLst>
              <a:ext uri="{FF2B5EF4-FFF2-40B4-BE49-F238E27FC236}">
                <a16:creationId xmlns:a16="http://schemas.microsoft.com/office/drawing/2014/main" id="{53E047B7-3596-2F38-3312-1620D1FF40B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4" name="Title">
            <a:extLst>
              <a:ext uri="{FF2B5EF4-FFF2-40B4-BE49-F238E27FC236}">
                <a16:creationId xmlns:a16="http://schemas.microsoft.com/office/drawing/2014/main" id="{338C4316-A48E-AE92-BAF6-9BC4B994CA14}"/>
              </a:ext>
            </a:extLst>
          </p:cNvPr>
          <p:cNvSpPr>
            <a:spLocks noGrp="1"/>
          </p:cNvSpPr>
          <p:nvPr>
            <p:ph type="title"/>
          </p:nvPr>
        </p:nvSpPr>
        <p:spPr>
          <a:xfrm>
            <a:off x="1035425" y="2074862"/>
            <a:ext cx="5024716" cy="993775"/>
          </a:xfrm>
        </p:spPr>
        <p:txBody>
          <a:bodyPr>
            <a:noAutofit/>
          </a:bodyPr>
          <a:lstStyle>
            <a:lvl1pPr>
              <a:defRPr>
                <a:solidFill>
                  <a:schemeClr val="accent4"/>
                </a:solidFill>
              </a:defRPr>
            </a:lvl1pPr>
          </a:lstStyle>
          <a:p>
            <a:endParaRPr lang="en-US" dirty="0"/>
          </a:p>
        </p:txBody>
      </p:sp>
      <p:sp>
        <p:nvSpPr>
          <p:cNvPr id="10" name="Subtitle">
            <a:extLst>
              <a:ext uri="{FF2B5EF4-FFF2-40B4-BE49-F238E27FC236}">
                <a16:creationId xmlns:a16="http://schemas.microsoft.com/office/drawing/2014/main" id="{C189000D-706D-E174-920E-2A791842EC75}"/>
              </a:ext>
            </a:extLst>
          </p:cNvPr>
          <p:cNvSpPr>
            <a:spLocks noGrp="1"/>
          </p:cNvSpPr>
          <p:nvPr>
            <p:ph type="subTitle" idx="1"/>
          </p:nvPr>
        </p:nvSpPr>
        <p:spPr>
          <a:xfrm>
            <a:off x="1035425" y="3257340"/>
            <a:ext cx="4343400" cy="722989"/>
          </a:xfrm>
        </p:spPr>
        <p:txBody>
          <a:bodyPr>
            <a:normAutofit/>
          </a:bodyPr>
          <a:lstStyle>
            <a:lvl1pPr marL="0" indent="0" algn="l">
              <a:buNone/>
              <a:defRPr sz="2100">
                <a:solidFill>
                  <a:schemeClr val="bg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pic>
        <p:nvPicPr>
          <p:cNvPr id="6" name="Logo" descr="Southern New Hampshire University logo">
            <a:extLst>
              <a:ext uri="{FF2B5EF4-FFF2-40B4-BE49-F238E27FC236}">
                <a16:creationId xmlns:a16="http://schemas.microsoft.com/office/drawing/2014/main" id="{FA2AA8B0-BA3C-F3D9-BF49-565AF7D164FC}"/>
              </a:ext>
            </a:extLst>
          </p:cNvPr>
          <p:cNvPicPr>
            <a:picLocks noChangeAspect="1"/>
          </p:cNvPicPr>
          <p:nvPr userDrawn="1"/>
        </p:nvPicPr>
        <p:blipFill>
          <a:blip r:embed="rId3"/>
          <a:stretch>
            <a:fillRect/>
          </a:stretch>
        </p:blipFill>
        <p:spPr>
          <a:xfrm>
            <a:off x="6745631" y="4016282"/>
            <a:ext cx="2108199" cy="914400"/>
          </a:xfrm>
          <a:prstGeom prst="rect">
            <a:avLst/>
          </a:prstGeom>
        </p:spPr>
      </p:pic>
    </p:spTree>
    <p:extLst>
      <p:ext uri="{BB962C8B-B14F-4D97-AF65-F5344CB8AC3E}">
        <p14:creationId xmlns:p14="http://schemas.microsoft.com/office/powerpoint/2010/main" val="3317360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3" name="Background">
            <a:extLst>
              <a:ext uri="{FF2B5EF4-FFF2-40B4-BE49-F238E27FC236}">
                <a16:creationId xmlns:a16="http://schemas.microsoft.com/office/drawing/2014/main" id="{53E047B7-3596-2F38-3312-1620D1FF40B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4" name="Title">
            <a:extLst>
              <a:ext uri="{FF2B5EF4-FFF2-40B4-BE49-F238E27FC236}">
                <a16:creationId xmlns:a16="http://schemas.microsoft.com/office/drawing/2014/main" id="{338C4316-A48E-AE92-BAF6-9BC4B994CA14}"/>
              </a:ext>
            </a:extLst>
          </p:cNvPr>
          <p:cNvSpPr>
            <a:spLocks noGrp="1"/>
          </p:cNvSpPr>
          <p:nvPr>
            <p:ph type="title"/>
          </p:nvPr>
        </p:nvSpPr>
        <p:spPr>
          <a:xfrm>
            <a:off x="1035425" y="2074862"/>
            <a:ext cx="5024716" cy="993775"/>
          </a:xfrm>
        </p:spPr>
        <p:txBody>
          <a:bodyPr>
            <a:noAutofit/>
          </a:bodyPr>
          <a:lstStyle>
            <a:lvl1pPr>
              <a:defRPr>
                <a:solidFill>
                  <a:schemeClr val="accent4"/>
                </a:solidFill>
              </a:defRPr>
            </a:lvl1pPr>
          </a:lstStyle>
          <a:p>
            <a:endParaRPr lang="en-US" dirty="0"/>
          </a:p>
        </p:txBody>
      </p:sp>
      <p:sp>
        <p:nvSpPr>
          <p:cNvPr id="10" name="Subtitle">
            <a:extLst>
              <a:ext uri="{FF2B5EF4-FFF2-40B4-BE49-F238E27FC236}">
                <a16:creationId xmlns:a16="http://schemas.microsoft.com/office/drawing/2014/main" id="{C189000D-706D-E174-920E-2A791842EC75}"/>
              </a:ext>
            </a:extLst>
          </p:cNvPr>
          <p:cNvSpPr>
            <a:spLocks noGrp="1"/>
          </p:cNvSpPr>
          <p:nvPr>
            <p:ph type="subTitle" idx="1"/>
          </p:nvPr>
        </p:nvSpPr>
        <p:spPr>
          <a:xfrm>
            <a:off x="1035425" y="3257340"/>
            <a:ext cx="4343400" cy="722989"/>
          </a:xfrm>
        </p:spPr>
        <p:txBody>
          <a:bodyPr>
            <a:normAutofit/>
          </a:bodyPr>
          <a:lstStyle>
            <a:lvl1pPr marL="0" indent="0" algn="l">
              <a:buNone/>
              <a:defRPr sz="2100">
                <a:solidFill>
                  <a:schemeClr val="bg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2" name="Speaker's Picture" descr="Presenter's image">
            <a:extLst>
              <a:ext uri="{FF2B5EF4-FFF2-40B4-BE49-F238E27FC236}">
                <a16:creationId xmlns:a16="http://schemas.microsoft.com/office/drawing/2014/main" id="{06D03DAD-94F2-5B6F-315B-D133055EDB9D}"/>
              </a:ext>
            </a:extLst>
          </p:cNvPr>
          <p:cNvSpPr>
            <a:spLocks noGrp="1"/>
          </p:cNvSpPr>
          <p:nvPr>
            <p:ph type="pic" idx="10"/>
          </p:nvPr>
        </p:nvSpPr>
        <p:spPr>
          <a:xfrm>
            <a:off x="7727092" y="287484"/>
            <a:ext cx="914400" cy="1154137"/>
          </a:xfrm>
          <a:solidFill>
            <a:schemeClr val="bg1"/>
          </a:solidFill>
          <a:ln w="15875">
            <a:solidFill>
              <a:schemeClr val="bg1"/>
            </a:solidFill>
          </a:ln>
        </p:spPr>
        <p:txBody>
          <a:bodyPr anchor="t">
            <a:normAutofit/>
          </a:bodyPr>
          <a:lstStyle>
            <a:lvl1pPr marL="0" indent="0">
              <a:buNone/>
              <a:defRPr sz="1400">
                <a:solidFill>
                  <a:schemeClr val="bg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7" name="Caption Speaker's Picture">
            <a:extLst>
              <a:ext uri="{FF2B5EF4-FFF2-40B4-BE49-F238E27FC236}">
                <a16:creationId xmlns:a16="http://schemas.microsoft.com/office/drawing/2014/main" id="{2950EDFA-2D08-2050-FA6A-02E2CA7B5973}"/>
              </a:ext>
            </a:extLst>
          </p:cNvPr>
          <p:cNvSpPr>
            <a:spLocks noGrp="1"/>
          </p:cNvSpPr>
          <p:nvPr>
            <p:ph type="body" sz="half" idx="2"/>
          </p:nvPr>
        </p:nvSpPr>
        <p:spPr>
          <a:xfrm>
            <a:off x="7651643" y="1586994"/>
            <a:ext cx="1065297" cy="596949"/>
          </a:xfrm>
        </p:spPr>
        <p:txBody>
          <a:bodyPr wrap="square">
            <a:noAutofit/>
          </a:bodyPr>
          <a:lstStyle>
            <a:lvl1pPr marL="0" indent="0">
              <a:buNone/>
              <a:defRPr sz="1100" b="1">
                <a:solidFill>
                  <a:schemeClr val="accent4"/>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pic>
        <p:nvPicPr>
          <p:cNvPr id="6" name="Logo" descr="Southern New Hampshire University logo">
            <a:extLst>
              <a:ext uri="{FF2B5EF4-FFF2-40B4-BE49-F238E27FC236}">
                <a16:creationId xmlns:a16="http://schemas.microsoft.com/office/drawing/2014/main" id="{FA2AA8B0-BA3C-F3D9-BF49-565AF7D164FC}"/>
              </a:ext>
            </a:extLst>
          </p:cNvPr>
          <p:cNvPicPr>
            <a:picLocks noChangeAspect="1"/>
          </p:cNvPicPr>
          <p:nvPr userDrawn="1"/>
        </p:nvPicPr>
        <p:blipFill>
          <a:blip r:embed="rId3"/>
          <a:stretch>
            <a:fillRect/>
          </a:stretch>
        </p:blipFill>
        <p:spPr>
          <a:xfrm>
            <a:off x="6745631" y="4016282"/>
            <a:ext cx="2108199" cy="914400"/>
          </a:xfrm>
          <a:prstGeom prst="rect">
            <a:avLst/>
          </a:prstGeom>
        </p:spPr>
      </p:pic>
    </p:spTree>
    <p:extLst>
      <p:ext uri="{BB962C8B-B14F-4D97-AF65-F5344CB8AC3E}">
        <p14:creationId xmlns:p14="http://schemas.microsoft.com/office/powerpoint/2010/main" val="2413028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3" name="Background">
            <a:extLst>
              <a:ext uri="{FF2B5EF4-FFF2-40B4-BE49-F238E27FC236}">
                <a16:creationId xmlns:a16="http://schemas.microsoft.com/office/drawing/2014/main" id="{07F61E51-962E-B196-A690-74C7EDE5225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9144000" cy="5143500"/>
          </a:xfrm>
          <a:prstGeom prst="rect">
            <a:avLst/>
          </a:prstGeom>
        </p:spPr>
      </p:pic>
      <p:pic>
        <p:nvPicPr>
          <p:cNvPr id="4" name="Logo" descr="Southern New Hampshire University logo&#10;">
            <a:extLst>
              <a:ext uri="{FF2B5EF4-FFF2-40B4-BE49-F238E27FC236}">
                <a16:creationId xmlns:a16="http://schemas.microsoft.com/office/drawing/2014/main" id="{840527C1-37A2-D4E7-2FC7-A225AED10B64}"/>
              </a:ext>
            </a:extLst>
          </p:cNvPr>
          <p:cNvPicPr>
            <a:picLocks noChangeAspect="1"/>
          </p:cNvPicPr>
          <p:nvPr userDrawn="1"/>
        </p:nvPicPr>
        <p:blipFill>
          <a:blip r:embed="rId3"/>
          <a:stretch>
            <a:fillRect/>
          </a:stretch>
        </p:blipFill>
        <p:spPr>
          <a:xfrm>
            <a:off x="6745630" y="4016282"/>
            <a:ext cx="2108200" cy="914400"/>
          </a:xfrm>
          <a:prstGeom prst="rect">
            <a:avLst/>
          </a:prstGeom>
        </p:spPr>
      </p:pic>
      <p:sp>
        <p:nvSpPr>
          <p:cNvPr id="6" name="Slide Number">
            <a:extLst>
              <a:ext uri="{FF2B5EF4-FFF2-40B4-BE49-F238E27FC236}">
                <a16:creationId xmlns:a16="http://schemas.microsoft.com/office/drawing/2014/main" id="{0ABA6687-CE28-B888-1717-025FC79DBF29}"/>
              </a:ext>
            </a:extLst>
          </p:cNvPr>
          <p:cNvSpPr>
            <a:spLocks noGrp="1"/>
          </p:cNvSpPr>
          <p:nvPr>
            <p:ph type="sldNum" sz="quarter" idx="4"/>
          </p:nvPr>
        </p:nvSpPr>
        <p:spPr>
          <a:xfrm>
            <a:off x="8706010" y="4767263"/>
            <a:ext cx="361150" cy="273844"/>
          </a:xfrm>
          <a:prstGeom prst="rect">
            <a:avLst/>
          </a:prstGeom>
        </p:spPr>
        <p:txBody>
          <a:bodyPr vert="horz" lIns="91440" tIns="45720" rIns="91440" bIns="45720" rtlCol="0" anchor="ctr"/>
          <a:lstStyle>
            <a:lvl1pPr algn="r">
              <a:defRPr sz="900">
                <a:solidFill>
                  <a:schemeClr val="tx1">
                    <a:tint val="75000"/>
                  </a:schemeClr>
                </a:solidFill>
                <a:latin typeface="Arial" panose="020B0604020202020204" pitchFamily="34" charset="0"/>
                <a:cs typeface="Arial" panose="020B0604020202020204" pitchFamily="34" charset="0"/>
              </a:defRPr>
            </a:lvl1pPr>
          </a:lstStyle>
          <a:p>
            <a:fld id="{3138FEDE-97C2-4C40-929C-DF79E793EBDF}" type="slidenum">
              <a:rPr lang="en-US" smtClean="0"/>
              <a:pPr/>
              <a:t>‹#›</a:t>
            </a:fld>
            <a:endParaRPr lang="en-US" dirty="0"/>
          </a:p>
        </p:txBody>
      </p:sp>
      <p:sp>
        <p:nvSpPr>
          <p:cNvPr id="2" name="Date">
            <a:extLst>
              <a:ext uri="{FF2B5EF4-FFF2-40B4-BE49-F238E27FC236}">
                <a16:creationId xmlns:a16="http://schemas.microsoft.com/office/drawing/2014/main" id="{69C8A063-682E-675C-12B4-1F16568CF4FA}"/>
              </a:ext>
            </a:extLst>
          </p:cNvPr>
          <p:cNvSpPr>
            <a:spLocks noGrp="1"/>
          </p:cNvSpPr>
          <p:nvPr>
            <p:ph type="dt" sz="half" idx="2"/>
          </p:nvPr>
        </p:nvSpPr>
        <p:spPr>
          <a:xfrm>
            <a:off x="445674" y="4767263"/>
            <a:ext cx="881102" cy="273844"/>
          </a:xfrm>
          <a:prstGeom prst="rect">
            <a:avLst/>
          </a:prstGeom>
        </p:spPr>
        <p:txBody>
          <a:bodyPr vert="horz" lIns="91440" tIns="45720" rIns="91440" bIns="45720" rtlCol="0" anchor="ctr"/>
          <a:lstStyle>
            <a:lvl1pPr algn="l">
              <a:defRPr sz="900">
                <a:solidFill>
                  <a:schemeClr val="tx1">
                    <a:tint val="75000"/>
                  </a:schemeClr>
                </a:solidFill>
                <a:latin typeface="Arial" panose="020B0604020202020204" pitchFamily="34" charset="0"/>
                <a:cs typeface="Arial" panose="020B0604020202020204" pitchFamily="34" charset="0"/>
              </a:defRPr>
            </a:lvl1pPr>
          </a:lstStyle>
          <a:p>
            <a:fld id="{1ED93D46-DA19-8A41-9F59-BE84DFFB50FB}" type="datetime1">
              <a:rPr lang="en-US" smtClean="0"/>
              <a:t>9/27/2023</a:t>
            </a:fld>
            <a:endParaRPr lang="en-US" dirty="0"/>
          </a:p>
        </p:txBody>
      </p:sp>
      <p:sp>
        <p:nvSpPr>
          <p:cNvPr id="5" name="Footer">
            <a:extLst>
              <a:ext uri="{FF2B5EF4-FFF2-40B4-BE49-F238E27FC236}">
                <a16:creationId xmlns:a16="http://schemas.microsoft.com/office/drawing/2014/main" id="{CA8A166D-0679-E32D-CAE1-725CCCD648FA}"/>
              </a:ext>
            </a:extLst>
          </p:cNvPr>
          <p:cNvSpPr>
            <a:spLocks noGrp="1"/>
          </p:cNvSpPr>
          <p:nvPr>
            <p:ph type="ftr" sz="quarter" idx="3"/>
          </p:nvPr>
        </p:nvSpPr>
        <p:spPr>
          <a:xfrm>
            <a:off x="1443318" y="4767263"/>
            <a:ext cx="5302312" cy="273844"/>
          </a:xfrm>
          <a:prstGeom prst="rect">
            <a:avLst/>
          </a:prstGeom>
        </p:spPr>
        <p:txBody>
          <a:bodyPr vert="horz" lIns="91440" tIns="45720" rIns="91440" bIns="45720" rtlCol="0" anchor="ctr"/>
          <a:lstStyle>
            <a:lvl1pPr algn="ctr">
              <a:defRPr sz="900">
                <a:solidFill>
                  <a:schemeClr val="tx1">
                    <a:tint val="75000"/>
                  </a:schemeClr>
                </a:solidFill>
                <a:latin typeface="Arial" panose="020B0604020202020204" pitchFamily="34" charset="0"/>
                <a:cs typeface="Arial" panose="020B0604020202020204" pitchFamily="34" charset="0"/>
              </a:defRPr>
            </a:lvl1pPr>
          </a:lstStyle>
          <a:p>
            <a:r>
              <a:rPr lang="en-US" dirty="0"/>
              <a:t>Proprietary and Confidential</a:t>
            </a:r>
          </a:p>
        </p:txBody>
      </p:sp>
    </p:spTree>
    <p:extLst>
      <p:ext uri="{BB962C8B-B14F-4D97-AF65-F5344CB8AC3E}">
        <p14:creationId xmlns:p14="http://schemas.microsoft.com/office/powerpoint/2010/main" val="20169313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4" name="Logo" descr="Southern New Hampshire University logo&#10;">
            <a:extLst>
              <a:ext uri="{FF2B5EF4-FFF2-40B4-BE49-F238E27FC236}">
                <a16:creationId xmlns:a16="http://schemas.microsoft.com/office/drawing/2014/main" id="{840527C1-37A2-D4E7-2FC7-A225AED10B64}"/>
              </a:ext>
            </a:extLst>
          </p:cNvPr>
          <p:cNvPicPr>
            <a:picLocks noChangeAspect="1"/>
          </p:cNvPicPr>
          <p:nvPr userDrawn="1"/>
        </p:nvPicPr>
        <p:blipFill>
          <a:blip r:embed="rId2"/>
          <a:stretch>
            <a:fillRect/>
          </a:stretch>
        </p:blipFill>
        <p:spPr>
          <a:xfrm>
            <a:off x="6745630" y="4016282"/>
            <a:ext cx="2108200" cy="914400"/>
          </a:xfrm>
          <a:prstGeom prst="rect">
            <a:avLst/>
          </a:prstGeom>
        </p:spPr>
      </p:pic>
      <p:sp>
        <p:nvSpPr>
          <p:cNvPr id="5" name="Slide Number">
            <a:extLst>
              <a:ext uri="{FF2B5EF4-FFF2-40B4-BE49-F238E27FC236}">
                <a16:creationId xmlns:a16="http://schemas.microsoft.com/office/drawing/2014/main" id="{F8468871-FBAE-DB70-6762-19E54208920B}"/>
              </a:ext>
            </a:extLst>
          </p:cNvPr>
          <p:cNvSpPr>
            <a:spLocks noGrp="1"/>
          </p:cNvSpPr>
          <p:nvPr>
            <p:ph type="sldNum" sz="quarter" idx="4"/>
          </p:nvPr>
        </p:nvSpPr>
        <p:spPr>
          <a:xfrm>
            <a:off x="8706010" y="4767263"/>
            <a:ext cx="361150" cy="273844"/>
          </a:xfrm>
          <a:prstGeom prst="rect">
            <a:avLst/>
          </a:prstGeom>
        </p:spPr>
        <p:txBody>
          <a:bodyPr vert="horz" lIns="91440" tIns="45720" rIns="91440" bIns="45720" rtlCol="0" anchor="ctr"/>
          <a:lstStyle>
            <a:lvl1pPr algn="r">
              <a:defRPr sz="900">
                <a:solidFill>
                  <a:schemeClr val="tx1">
                    <a:tint val="75000"/>
                  </a:schemeClr>
                </a:solidFill>
                <a:latin typeface="Arial" panose="020B0604020202020204" pitchFamily="34" charset="0"/>
                <a:cs typeface="Arial" panose="020B0604020202020204" pitchFamily="34" charset="0"/>
              </a:defRPr>
            </a:lvl1pPr>
          </a:lstStyle>
          <a:p>
            <a:fld id="{3138FEDE-97C2-4C40-929C-DF79E793EBDF}" type="slidenum">
              <a:rPr lang="en-US" smtClean="0"/>
              <a:pPr/>
              <a:t>‹#›</a:t>
            </a:fld>
            <a:endParaRPr lang="en-US" dirty="0"/>
          </a:p>
        </p:txBody>
      </p:sp>
      <p:sp>
        <p:nvSpPr>
          <p:cNvPr id="2" name="Date">
            <a:extLst>
              <a:ext uri="{FF2B5EF4-FFF2-40B4-BE49-F238E27FC236}">
                <a16:creationId xmlns:a16="http://schemas.microsoft.com/office/drawing/2014/main" id="{75DAA69E-1915-3021-64FD-5EC7CBF77E58}"/>
              </a:ext>
            </a:extLst>
          </p:cNvPr>
          <p:cNvSpPr>
            <a:spLocks noGrp="1"/>
          </p:cNvSpPr>
          <p:nvPr>
            <p:ph type="dt" sz="half" idx="2"/>
          </p:nvPr>
        </p:nvSpPr>
        <p:spPr>
          <a:xfrm>
            <a:off x="445674" y="4767263"/>
            <a:ext cx="881102" cy="273844"/>
          </a:xfrm>
          <a:prstGeom prst="rect">
            <a:avLst/>
          </a:prstGeom>
        </p:spPr>
        <p:txBody>
          <a:bodyPr vert="horz" lIns="91440" tIns="45720" rIns="91440" bIns="45720" rtlCol="0" anchor="ctr"/>
          <a:lstStyle>
            <a:lvl1pPr algn="l">
              <a:defRPr sz="900">
                <a:solidFill>
                  <a:schemeClr val="tx1">
                    <a:tint val="75000"/>
                  </a:schemeClr>
                </a:solidFill>
                <a:latin typeface="Arial" panose="020B0604020202020204" pitchFamily="34" charset="0"/>
                <a:cs typeface="Arial" panose="020B0604020202020204" pitchFamily="34" charset="0"/>
              </a:defRPr>
            </a:lvl1pPr>
          </a:lstStyle>
          <a:p>
            <a:fld id="{9211A998-AE5E-164D-A9CA-1A9C350502FB}" type="datetime1">
              <a:rPr lang="en-US" smtClean="0"/>
              <a:t>9/27/2023</a:t>
            </a:fld>
            <a:endParaRPr lang="en-US" dirty="0"/>
          </a:p>
        </p:txBody>
      </p:sp>
      <p:sp>
        <p:nvSpPr>
          <p:cNvPr id="3" name="Footer">
            <a:extLst>
              <a:ext uri="{FF2B5EF4-FFF2-40B4-BE49-F238E27FC236}">
                <a16:creationId xmlns:a16="http://schemas.microsoft.com/office/drawing/2014/main" id="{093462B1-6FE0-1EFA-A0C7-CB3A4D51F1FA}"/>
              </a:ext>
            </a:extLst>
          </p:cNvPr>
          <p:cNvSpPr>
            <a:spLocks noGrp="1"/>
          </p:cNvSpPr>
          <p:nvPr>
            <p:ph type="ftr" sz="quarter" idx="3"/>
          </p:nvPr>
        </p:nvSpPr>
        <p:spPr>
          <a:xfrm>
            <a:off x="1443318" y="4767263"/>
            <a:ext cx="5302312" cy="273844"/>
          </a:xfrm>
          <a:prstGeom prst="rect">
            <a:avLst/>
          </a:prstGeom>
        </p:spPr>
        <p:txBody>
          <a:bodyPr vert="horz" lIns="91440" tIns="45720" rIns="91440" bIns="45720" rtlCol="0" anchor="ctr"/>
          <a:lstStyle>
            <a:lvl1pPr algn="ctr">
              <a:defRPr sz="900">
                <a:solidFill>
                  <a:schemeClr val="tx1">
                    <a:tint val="75000"/>
                  </a:schemeClr>
                </a:solidFill>
                <a:latin typeface="Arial" panose="020B0604020202020204" pitchFamily="34" charset="0"/>
                <a:cs typeface="Arial" panose="020B0604020202020204" pitchFamily="34" charset="0"/>
              </a:defRPr>
            </a:lvl1pPr>
          </a:lstStyle>
          <a:p>
            <a:r>
              <a:rPr lang="en-US" dirty="0"/>
              <a:t>Proprietary and Confidential</a:t>
            </a:r>
          </a:p>
        </p:txBody>
      </p:sp>
    </p:spTree>
    <p:extLst>
      <p:ext uri="{BB962C8B-B14F-4D97-AF65-F5344CB8AC3E}">
        <p14:creationId xmlns:p14="http://schemas.microsoft.com/office/powerpoint/2010/main" val="4085692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3" name="Background">
            <a:extLst>
              <a:ext uri="{FF2B5EF4-FFF2-40B4-BE49-F238E27FC236}">
                <a16:creationId xmlns:a16="http://schemas.microsoft.com/office/drawing/2014/main" id="{CDA05288-2B86-9817-9EA6-F03542C0D76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4" name="Title">
            <a:extLst>
              <a:ext uri="{FF2B5EF4-FFF2-40B4-BE49-F238E27FC236}">
                <a16:creationId xmlns:a16="http://schemas.microsoft.com/office/drawing/2014/main" id="{35212B6A-4C53-7C8F-F611-CE561D4C3F6C}"/>
              </a:ext>
            </a:extLst>
          </p:cNvPr>
          <p:cNvSpPr>
            <a:spLocks noGrp="1"/>
          </p:cNvSpPr>
          <p:nvPr>
            <p:ph type="title"/>
          </p:nvPr>
        </p:nvSpPr>
        <p:spPr>
          <a:xfrm>
            <a:off x="1035424" y="2074862"/>
            <a:ext cx="5024717" cy="993775"/>
          </a:xfrm>
        </p:spPr>
        <p:txBody>
          <a:bodyPr/>
          <a:lstStyle>
            <a:lvl1pPr>
              <a:defRPr>
                <a:solidFill>
                  <a:schemeClr val="accent4"/>
                </a:solidFill>
              </a:defRPr>
            </a:lvl1pPr>
          </a:lstStyle>
          <a:p>
            <a:endParaRPr lang="en-US" dirty="0"/>
          </a:p>
        </p:txBody>
      </p:sp>
      <p:sp>
        <p:nvSpPr>
          <p:cNvPr id="7" name="Subtitle">
            <a:extLst>
              <a:ext uri="{FF2B5EF4-FFF2-40B4-BE49-F238E27FC236}">
                <a16:creationId xmlns:a16="http://schemas.microsoft.com/office/drawing/2014/main" id="{0A564674-691A-3679-5445-33F6F2B78BB2}"/>
              </a:ext>
            </a:extLst>
          </p:cNvPr>
          <p:cNvSpPr>
            <a:spLocks noGrp="1"/>
          </p:cNvSpPr>
          <p:nvPr>
            <p:ph type="subTitle" idx="1"/>
          </p:nvPr>
        </p:nvSpPr>
        <p:spPr>
          <a:xfrm>
            <a:off x="1035425" y="3200400"/>
            <a:ext cx="4343400" cy="910281"/>
          </a:xfrm>
        </p:spPr>
        <p:txBody>
          <a:bodyPr>
            <a:noAutofit/>
          </a:bodyPr>
          <a:lstStyle>
            <a:lvl1pPr marL="0" indent="0" algn="l">
              <a:spcBef>
                <a:spcPts val="0"/>
              </a:spcBef>
              <a:buNone/>
              <a:defRPr sz="1200">
                <a:solidFill>
                  <a:schemeClr val="bg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pic>
        <p:nvPicPr>
          <p:cNvPr id="5" name="Logo" descr="Southern New Hampshire University logo&#10;">
            <a:extLst>
              <a:ext uri="{FF2B5EF4-FFF2-40B4-BE49-F238E27FC236}">
                <a16:creationId xmlns:a16="http://schemas.microsoft.com/office/drawing/2014/main" id="{FABD34F9-EC4B-8005-1532-C02199CAD829}"/>
              </a:ext>
            </a:extLst>
          </p:cNvPr>
          <p:cNvPicPr>
            <a:picLocks noChangeAspect="1"/>
          </p:cNvPicPr>
          <p:nvPr userDrawn="1"/>
        </p:nvPicPr>
        <p:blipFill>
          <a:blip r:embed="rId3"/>
          <a:stretch>
            <a:fillRect/>
          </a:stretch>
        </p:blipFill>
        <p:spPr>
          <a:xfrm>
            <a:off x="6745630" y="4016282"/>
            <a:ext cx="2108200" cy="914400"/>
          </a:xfrm>
          <a:prstGeom prst="rect">
            <a:avLst/>
          </a:prstGeom>
        </p:spPr>
      </p:pic>
      <p:cxnSp>
        <p:nvCxnSpPr>
          <p:cNvPr id="6" name="Vertical Line">
            <a:extLst>
              <a:ext uri="{FF2B5EF4-FFF2-40B4-BE49-F238E27FC236}">
                <a16:creationId xmlns:a16="http://schemas.microsoft.com/office/drawing/2014/main" id="{3F9EC646-6084-30B6-B499-B6F832809CEC}"/>
              </a:ext>
              <a:ext uri="{C183D7F6-B498-43B3-948B-1728B52AA6E4}">
                <adec:decorative xmlns:adec="http://schemas.microsoft.com/office/drawing/2017/decorative" val="1"/>
              </a:ext>
            </a:extLst>
          </p:cNvPr>
          <p:cNvCxnSpPr>
            <a:cxnSpLocks/>
          </p:cNvCxnSpPr>
          <p:nvPr userDrawn="1"/>
        </p:nvCxnSpPr>
        <p:spPr>
          <a:xfrm>
            <a:off x="914400" y="3200400"/>
            <a:ext cx="0" cy="910281"/>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980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Slide Title"/>
          <p:cNvSpPr>
            <a:spLocks noGrp="1"/>
          </p:cNvSpPr>
          <p:nvPr>
            <p:ph type="title"/>
          </p:nvPr>
        </p:nvSpPr>
        <p:spPr>
          <a:xfrm>
            <a:off x="457200" y="274320"/>
            <a:ext cx="8191180" cy="994172"/>
          </a:xfrm>
        </p:spPr>
        <p:txBody>
          <a:bodyPr>
            <a:noAutofit/>
          </a:bodyPr>
          <a:lstStyle>
            <a:lvl1pPr>
              <a:defRPr>
                <a:solidFill>
                  <a:schemeClr val="tx1"/>
                </a:solidFill>
              </a:defRPr>
            </a:lvl1pPr>
          </a:lstStyle>
          <a:p>
            <a:r>
              <a:rPr lang="en-US" dirty="0"/>
              <a:t>Click to edit Master title style</a:t>
            </a:r>
          </a:p>
        </p:txBody>
      </p:sp>
      <p:sp>
        <p:nvSpPr>
          <p:cNvPr id="3" name="Main Content"/>
          <p:cNvSpPr>
            <a:spLocks noGrp="1"/>
          </p:cNvSpPr>
          <p:nvPr>
            <p:ph idx="1"/>
          </p:nvPr>
        </p:nvSpPr>
        <p:spPr>
          <a:xfrm>
            <a:off x="457200" y="1369219"/>
            <a:ext cx="8191180" cy="2647063"/>
          </a:xfrm>
        </p:spPr>
        <p:txBody>
          <a:bodyPr>
            <a:noAutofit/>
          </a:bodyPr>
          <a:lstStyle>
            <a:lvl1pPr>
              <a:defRPr sz="1800">
                <a:solidFill>
                  <a:schemeClr val="tx1"/>
                </a:solidFill>
              </a:defRPr>
            </a:lvl1pPr>
            <a:lvl2pPr>
              <a:defRPr sz="1600">
                <a:solidFill>
                  <a:schemeClr val="tx1"/>
                </a:solidFill>
              </a:defRPr>
            </a:lvl2pPr>
            <a:lvl3pPr>
              <a:defRPr sz="1400">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a:extLst>
              <a:ext uri="{FF2B5EF4-FFF2-40B4-BE49-F238E27FC236}">
                <a16:creationId xmlns:a16="http://schemas.microsoft.com/office/drawing/2014/main" id="{F010B26D-1E81-8E54-C9DD-CD5EAC136CA2}"/>
              </a:ext>
            </a:extLst>
          </p:cNvPr>
          <p:cNvSpPr>
            <a:spLocks noGrp="1"/>
          </p:cNvSpPr>
          <p:nvPr>
            <p:ph type="sldNum" sz="quarter" idx="4"/>
          </p:nvPr>
        </p:nvSpPr>
        <p:spPr>
          <a:xfrm>
            <a:off x="8706010" y="4767263"/>
            <a:ext cx="361150" cy="273844"/>
          </a:xfrm>
          <a:prstGeom prst="rect">
            <a:avLst/>
          </a:prstGeom>
        </p:spPr>
        <p:txBody>
          <a:bodyPr vert="horz" lIns="91440" tIns="45720" rIns="91440" bIns="45720" rtlCol="0" anchor="ctr"/>
          <a:lstStyle>
            <a:lvl1pPr algn="r">
              <a:defRPr sz="900">
                <a:solidFill>
                  <a:schemeClr val="tx1">
                    <a:tint val="75000"/>
                  </a:schemeClr>
                </a:solidFill>
                <a:latin typeface="Arial" panose="020B0604020202020204" pitchFamily="34" charset="0"/>
                <a:cs typeface="Arial" panose="020B0604020202020204" pitchFamily="34" charset="0"/>
              </a:defRPr>
            </a:lvl1pPr>
          </a:lstStyle>
          <a:p>
            <a:fld id="{3138FEDE-97C2-4C40-929C-DF79E793EBDF}" type="slidenum">
              <a:rPr lang="en-US" smtClean="0"/>
              <a:pPr/>
              <a:t>‹#›</a:t>
            </a:fld>
            <a:endParaRPr lang="en-US" dirty="0"/>
          </a:p>
        </p:txBody>
      </p:sp>
      <p:sp>
        <p:nvSpPr>
          <p:cNvPr id="8" name="Date">
            <a:extLst>
              <a:ext uri="{FF2B5EF4-FFF2-40B4-BE49-F238E27FC236}">
                <a16:creationId xmlns:a16="http://schemas.microsoft.com/office/drawing/2014/main" id="{FB837116-FF5C-B28C-DCDE-AED41AC1E6D7}"/>
              </a:ext>
            </a:extLst>
          </p:cNvPr>
          <p:cNvSpPr>
            <a:spLocks noGrp="1"/>
          </p:cNvSpPr>
          <p:nvPr>
            <p:ph type="dt" sz="half" idx="2"/>
          </p:nvPr>
        </p:nvSpPr>
        <p:spPr>
          <a:xfrm>
            <a:off x="457200" y="4767263"/>
            <a:ext cx="881102" cy="273844"/>
          </a:xfrm>
          <a:prstGeom prst="rect">
            <a:avLst/>
          </a:prstGeom>
        </p:spPr>
        <p:txBody>
          <a:bodyPr vert="horz" lIns="91440" tIns="45720" rIns="91440" bIns="45720" rtlCol="0" anchor="ctr"/>
          <a:lstStyle>
            <a:lvl1pPr algn="l">
              <a:defRPr sz="900">
                <a:solidFill>
                  <a:schemeClr val="tx1">
                    <a:tint val="75000"/>
                  </a:schemeClr>
                </a:solidFill>
                <a:latin typeface="Arial" panose="020B0604020202020204" pitchFamily="34" charset="0"/>
                <a:cs typeface="Arial" panose="020B0604020202020204" pitchFamily="34" charset="0"/>
              </a:defRPr>
            </a:lvl1pPr>
          </a:lstStyle>
          <a:p>
            <a:fld id="{D962E535-64FB-9145-B820-DCDA8C121870}" type="datetime1">
              <a:rPr lang="en-US" smtClean="0"/>
              <a:t>9/27/2023</a:t>
            </a:fld>
            <a:endParaRPr lang="en-US" dirty="0"/>
          </a:p>
        </p:txBody>
      </p:sp>
      <p:sp>
        <p:nvSpPr>
          <p:cNvPr id="9" name="Footer">
            <a:extLst>
              <a:ext uri="{FF2B5EF4-FFF2-40B4-BE49-F238E27FC236}">
                <a16:creationId xmlns:a16="http://schemas.microsoft.com/office/drawing/2014/main" id="{1293CAFC-FE6C-325A-40C9-8C0FBAEC7A46}"/>
              </a:ext>
            </a:extLst>
          </p:cNvPr>
          <p:cNvSpPr>
            <a:spLocks noGrp="1"/>
          </p:cNvSpPr>
          <p:nvPr>
            <p:ph type="ftr" sz="quarter" idx="3"/>
          </p:nvPr>
        </p:nvSpPr>
        <p:spPr>
          <a:xfrm>
            <a:off x="1443318" y="4767263"/>
            <a:ext cx="5302312" cy="273844"/>
          </a:xfrm>
          <a:prstGeom prst="rect">
            <a:avLst/>
          </a:prstGeom>
        </p:spPr>
        <p:txBody>
          <a:bodyPr vert="horz" lIns="91440" tIns="45720" rIns="91440" bIns="45720" rtlCol="0" anchor="ctr"/>
          <a:lstStyle>
            <a:lvl1pPr algn="ctr">
              <a:defRPr sz="900">
                <a:solidFill>
                  <a:schemeClr val="tx1">
                    <a:tint val="75000"/>
                  </a:schemeClr>
                </a:solidFill>
                <a:latin typeface="Arial" panose="020B0604020202020204" pitchFamily="34" charset="0"/>
                <a:cs typeface="Arial" panose="020B0604020202020204" pitchFamily="34" charset="0"/>
              </a:defRPr>
            </a:lvl1pPr>
          </a:lstStyle>
          <a:p>
            <a:r>
              <a:rPr lang="en-US" dirty="0"/>
              <a:t>Proprietary and Confidential</a:t>
            </a:r>
          </a:p>
        </p:txBody>
      </p:sp>
      <p:pic>
        <p:nvPicPr>
          <p:cNvPr id="7" name="Logo" descr="Southern New Hampshire University logo&#10;">
            <a:extLst>
              <a:ext uri="{FF2B5EF4-FFF2-40B4-BE49-F238E27FC236}">
                <a16:creationId xmlns:a16="http://schemas.microsoft.com/office/drawing/2014/main" id="{95F51EBC-C466-7502-BC37-A8566CCD293E}"/>
              </a:ext>
            </a:extLst>
          </p:cNvPr>
          <p:cNvPicPr>
            <a:picLocks noChangeAspect="1"/>
          </p:cNvPicPr>
          <p:nvPr userDrawn="1"/>
        </p:nvPicPr>
        <p:blipFill>
          <a:blip r:embed="rId2"/>
          <a:stretch>
            <a:fillRect/>
          </a:stretch>
        </p:blipFill>
        <p:spPr>
          <a:xfrm>
            <a:off x="6745630" y="4016282"/>
            <a:ext cx="2108200" cy="914400"/>
          </a:xfrm>
          <a:prstGeom prst="rect">
            <a:avLst/>
          </a:prstGeom>
        </p:spPr>
      </p:pic>
    </p:spTree>
    <p:extLst>
      <p:ext uri="{BB962C8B-B14F-4D97-AF65-F5344CB8AC3E}">
        <p14:creationId xmlns:p14="http://schemas.microsoft.com/office/powerpoint/2010/main" val="2579900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Slide Title"/>
          <p:cNvSpPr>
            <a:spLocks noGrp="1"/>
          </p:cNvSpPr>
          <p:nvPr>
            <p:ph type="title"/>
          </p:nvPr>
        </p:nvSpPr>
        <p:spPr>
          <a:xfrm>
            <a:off x="457200" y="273844"/>
            <a:ext cx="8191180" cy="994172"/>
          </a:xfrm>
        </p:spPr>
        <p:txBody>
          <a:bodyPr>
            <a:noAutofit/>
          </a:bodyPr>
          <a:lstStyle/>
          <a:p>
            <a:r>
              <a:rPr lang="en-US" dirty="0"/>
              <a:t>Click to edit Master title style</a:t>
            </a:r>
          </a:p>
        </p:txBody>
      </p:sp>
      <p:sp>
        <p:nvSpPr>
          <p:cNvPr id="3" name="Main Content 1"/>
          <p:cNvSpPr>
            <a:spLocks noGrp="1"/>
          </p:cNvSpPr>
          <p:nvPr>
            <p:ph sz="half" idx="1"/>
          </p:nvPr>
        </p:nvSpPr>
        <p:spPr>
          <a:xfrm>
            <a:off x="457200" y="1369219"/>
            <a:ext cx="3886200" cy="2647063"/>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Main Content 2"/>
          <p:cNvSpPr>
            <a:spLocks noGrp="1"/>
          </p:cNvSpPr>
          <p:nvPr>
            <p:ph sz="half" idx="2"/>
          </p:nvPr>
        </p:nvSpPr>
        <p:spPr>
          <a:xfrm>
            <a:off x="4750654" y="1369219"/>
            <a:ext cx="3886200" cy="2647063"/>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a:extLst>
              <a:ext uri="{FF2B5EF4-FFF2-40B4-BE49-F238E27FC236}">
                <a16:creationId xmlns:a16="http://schemas.microsoft.com/office/drawing/2014/main" id="{CCEB28B2-67EA-A0F2-9618-4AC2F29C8BA4}"/>
              </a:ext>
            </a:extLst>
          </p:cNvPr>
          <p:cNvSpPr>
            <a:spLocks noGrp="1"/>
          </p:cNvSpPr>
          <p:nvPr>
            <p:ph type="sldNum" sz="quarter" idx="4"/>
          </p:nvPr>
        </p:nvSpPr>
        <p:spPr>
          <a:xfrm>
            <a:off x="8706010" y="4767263"/>
            <a:ext cx="361150" cy="273844"/>
          </a:xfrm>
          <a:prstGeom prst="rect">
            <a:avLst/>
          </a:prstGeom>
        </p:spPr>
        <p:txBody>
          <a:bodyPr vert="horz" lIns="91440" tIns="45720" rIns="91440" bIns="45720" rtlCol="0" anchor="ctr"/>
          <a:lstStyle>
            <a:lvl1pPr algn="r">
              <a:defRPr sz="900">
                <a:solidFill>
                  <a:schemeClr val="tx1">
                    <a:tint val="75000"/>
                  </a:schemeClr>
                </a:solidFill>
                <a:latin typeface="Arial" panose="020B0604020202020204" pitchFamily="34" charset="0"/>
                <a:cs typeface="Arial" panose="020B0604020202020204" pitchFamily="34" charset="0"/>
              </a:defRPr>
            </a:lvl1pPr>
          </a:lstStyle>
          <a:p>
            <a:fld id="{3138FEDE-97C2-4C40-929C-DF79E793EBDF}" type="slidenum">
              <a:rPr lang="en-US" smtClean="0"/>
              <a:pPr/>
              <a:t>‹#›</a:t>
            </a:fld>
            <a:endParaRPr lang="en-US" dirty="0"/>
          </a:p>
        </p:txBody>
      </p:sp>
      <p:sp>
        <p:nvSpPr>
          <p:cNvPr id="9" name="Date">
            <a:extLst>
              <a:ext uri="{FF2B5EF4-FFF2-40B4-BE49-F238E27FC236}">
                <a16:creationId xmlns:a16="http://schemas.microsoft.com/office/drawing/2014/main" id="{7BF1566D-9652-176B-7D7F-6D7BE35266EF}"/>
              </a:ext>
            </a:extLst>
          </p:cNvPr>
          <p:cNvSpPr>
            <a:spLocks noGrp="1"/>
          </p:cNvSpPr>
          <p:nvPr>
            <p:ph type="dt" sz="half" idx="10"/>
          </p:nvPr>
        </p:nvSpPr>
        <p:spPr>
          <a:xfrm>
            <a:off x="457200" y="4767263"/>
            <a:ext cx="881102" cy="273844"/>
          </a:xfrm>
          <a:prstGeom prst="rect">
            <a:avLst/>
          </a:prstGeom>
        </p:spPr>
        <p:txBody>
          <a:bodyPr vert="horz" lIns="91440" tIns="45720" rIns="91440" bIns="45720" rtlCol="0" anchor="ctr"/>
          <a:lstStyle>
            <a:lvl1pPr algn="l">
              <a:defRPr sz="900">
                <a:solidFill>
                  <a:schemeClr val="tx1">
                    <a:tint val="75000"/>
                  </a:schemeClr>
                </a:solidFill>
                <a:latin typeface="Arial" panose="020B0604020202020204" pitchFamily="34" charset="0"/>
                <a:cs typeface="Arial" panose="020B0604020202020204" pitchFamily="34" charset="0"/>
              </a:defRPr>
            </a:lvl1pPr>
          </a:lstStyle>
          <a:p>
            <a:fld id="{5A0BFCEB-5BE2-0C41-9961-748AF10A2D26}" type="datetime1">
              <a:rPr lang="en-US" smtClean="0"/>
              <a:t>9/27/2023</a:t>
            </a:fld>
            <a:endParaRPr lang="en-US" dirty="0"/>
          </a:p>
        </p:txBody>
      </p:sp>
      <p:sp>
        <p:nvSpPr>
          <p:cNvPr id="10" name="Footer">
            <a:extLst>
              <a:ext uri="{FF2B5EF4-FFF2-40B4-BE49-F238E27FC236}">
                <a16:creationId xmlns:a16="http://schemas.microsoft.com/office/drawing/2014/main" id="{BA2C4708-EE7A-345E-C299-4EF97F7E02E6}"/>
              </a:ext>
            </a:extLst>
          </p:cNvPr>
          <p:cNvSpPr>
            <a:spLocks noGrp="1"/>
          </p:cNvSpPr>
          <p:nvPr>
            <p:ph type="ftr" sz="quarter" idx="3"/>
          </p:nvPr>
        </p:nvSpPr>
        <p:spPr>
          <a:xfrm>
            <a:off x="1443318" y="4767263"/>
            <a:ext cx="5302312" cy="273844"/>
          </a:xfrm>
          <a:prstGeom prst="rect">
            <a:avLst/>
          </a:prstGeom>
        </p:spPr>
        <p:txBody>
          <a:bodyPr vert="horz" lIns="91440" tIns="45720" rIns="91440" bIns="45720" rtlCol="0" anchor="ctr"/>
          <a:lstStyle>
            <a:lvl1pPr algn="ctr">
              <a:defRPr sz="900">
                <a:solidFill>
                  <a:schemeClr val="tx1">
                    <a:tint val="75000"/>
                  </a:schemeClr>
                </a:solidFill>
                <a:latin typeface="Arial" panose="020B0604020202020204" pitchFamily="34" charset="0"/>
                <a:cs typeface="Arial" panose="020B0604020202020204" pitchFamily="34" charset="0"/>
              </a:defRPr>
            </a:lvl1pPr>
          </a:lstStyle>
          <a:p>
            <a:r>
              <a:rPr lang="en-US" dirty="0"/>
              <a:t>Proprietary and Confidential</a:t>
            </a:r>
          </a:p>
        </p:txBody>
      </p:sp>
      <p:pic>
        <p:nvPicPr>
          <p:cNvPr id="8" name="Logo" descr="Southern New Hampshire University logo&#10;">
            <a:extLst>
              <a:ext uri="{FF2B5EF4-FFF2-40B4-BE49-F238E27FC236}">
                <a16:creationId xmlns:a16="http://schemas.microsoft.com/office/drawing/2014/main" id="{895D415B-25B0-64F5-E579-DD522790832D}"/>
              </a:ext>
            </a:extLst>
          </p:cNvPr>
          <p:cNvPicPr>
            <a:picLocks noChangeAspect="1"/>
          </p:cNvPicPr>
          <p:nvPr userDrawn="1"/>
        </p:nvPicPr>
        <p:blipFill>
          <a:blip r:embed="rId2"/>
          <a:stretch>
            <a:fillRect/>
          </a:stretch>
        </p:blipFill>
        <p:spPr>
          <a:xfrm>
            <a:off x="6745630" y="4016282"/>
            <a:ext cx="2108200" cy="914400"/>
          </a:xfrm>
          <a:prstGeom prst="rect">
            <a:avLst/>
          </a:prstGeom>
        </p:spPr>
      </p:pic>
    </p:spTree>
    <p:extLst>
      <p:ext uri="{BB962C8B-B14F-4D97-AF65-F5344CB8AC3E}">
        <p14:creationId xmlns:p14="http://schemas.microsoft.com/office/powerpoint/2010/main" val="41469927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5" name="Background Image">
            <a:extLst>
              <a:ext uri="{FF2B5EF4-FFF2-40B4-BE49-F238E27FC236}">
                <a16:creationId xmlns:a16="http://schemas.microsoft.com/office/drawing/2014/main" id="{349C0EC5-94FE-D914-3798-53A882706BB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2" name="Slide Title"/>
          <p:cNvSpPr>
            <a:spLocks noGrp="1"/>
          </p:cNvSpPr>
          <p:nvPr>
            <p:ph type="title"/>
          </p:nvPr>
        </p:nvSpPr>
        <p:spPr>
          <a:xfrm>
            <a:off x="457199" y="273844"/>
            <a:ext cx="6170103" cy="994172"/>
          </a:xfrm>
        </p:spPr>
        <p:txBody>
          <a:bodyPr>
            <a:noAutofit/>
          </a:bodyPr>
          <a:lstStyle/>
          <a:p>
            <a:r>
              <a:rPr lang="en-US" dirty="0"/>
              <a:t>Click to edit Master title style</a:t>
            </a:r>
          </a:p>
        </p:txBody>
      </p:sp>
      <p:sp>
        <p:nvSpPr>
          <p:cNvPr id="3" name="Main Content"/>
          <p:cNvSpPr>
            <a:spLocks noGrp="1"/>
          </p:cNvSpPr>
          <p:nvPr>
            <p:ph sz="half" idx="1"/>
          </p:nvPr>
        </p:nvSpPr>
        <p:spPr>
          <a:xfrm>
            <a:off x="457199" y="1369219"/>
            <a:ext cx="5029201" cy="2647063"/>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a:extLst>
              <a:ext uri="{FF2B5EF4-FFF2-40B4-BE49-F238E27FC236}">
                <a16:creationId xmlns:a16="http://schemas.microsoft.com/office/drawing/2014/main" id="{CCEB28B2-67EA-A0F2-9618-4AC2F29C8BA4}"/>
              </a:ext>
            </a:extLst>
          </p:cNvPr>
          <p:cNvSpPr>
            <a:spLocks noGrp="1"/>
          </p:cNvSpPr>
          <p:nvPr>
            <p:ph type="sldNum" sz="quarter" idx="4"/>
          </p:nvPr>
        </p:nvSpPr>
        <p:spPr>
          <a:xfrm>
            <a:off x="8706010" y="4767263"/>
            <a:ext cx="361150" cy="273844"/>
          </a:xfrm>
          <a:prstGeom prst="rect">
            <a:avLst/>
          </a:prstGeom>
        </p:spPr>
        <p:txBody>
          <a:bodyPr vert="horz" lIns="91440" tIns="45720" rIns="91440" bIns="45720" rtlCol="0" anchor="ctr"/>
          <a:lstStyle>
            <a:lvl1pPr algn="r">
              <a:defRPr sz="900">
                <a:solidFill>
                  <a:schemeClr val="tx1">
                    <a:tint val="75000"/>
                  </a:schemeClr>
                </a:solidFill>
                <a:latin typeface="Arial" panose="020B0604020202020204" pitchFamily="34" charset="0"/>
                <a:cs typeface="Arial" panose="020B0604020202020204" pitchFamily="34" charset="0"/>
              </a:defRPr>
            </a:lvl1pPr>
          </a:lstStyle>
          <a:p>
            <a:fld id="{3138FEDE-97C2-4C40-929C-DF79E793EBDF}" type="slidenum">
              <a:rPr lang="en-US" smtClean="0"/>
              <a:pPr/>
              <a:t>‹#›</a:t>
            </a:fld>
            <a:endParaRPr lang="en-US" dirty="0"/>
          </a:p>
        </p:txBody>
      </p:sp>
      <p:sp>
        <p:nvSpPr>
          <p:cNvPr id="9" name="Date">
            <a:extLst>
              <a:ext uri="{FF2B5EF4-FFF2-40B4-BE49-F238E27FC236}">
                <a16:creationId xmlns:a16="http://schemas.microsoft.com/office/drawing/2014/main" id="{7BF1566D-9652-176B-7D7F-6D7BE35266EF}"/>
              </a:ext>
            </a:extLst>
          </p:cNvPr>
          <p:cNvSpPr>
            <a:spLocks noGrp="1"/>
          </p:cNvSpPr>
          <p:nvPr>
            <p:ph type="dt" sz="half" idx="10"/>
          </p:nvPr>
        </p:nvSpPr>
        <p:spPr>
          <a:xfrm>
            <a:off x="457200" y="4767263"/>
            <a:ext cx="881102" cy="273844"/>
          </a:xfrm>
          <a:prstGeom prst="rect">
            <a:avLst/>
          </a:prstGeom>
        </p:spPr>
        <p:txBody>
          <a:bodyPr vert="horz" lIns="91440" tIns="45720" rIns="91440" bIns="45720" rtlCol="0" anchor="ctr"/>
          <a:lstStyle>
            <a:lvl1pPr algn="l">
              <a:defRPr sz="900">
                <a:solidFill>
                  <a:schemeClr val="tx1">
                    <a:tint val="75000"/>
                  </a:schemeClr>
                </a:solidFill>
                <a:latin typeface="Arial" panose="020B0604020202020204" pitchFamily="34" charset="0"/>
                <a:cs typeface="Arial" panose="020B0604020202020204" pitchFamily="34" charset="0"/>
              </a:defRPr>
            </a:lvl1pPr>
          </a:lstStyle>
          <a:p>
            <a:fld id="{965D0D77-FCF4-E946-A00A-4772DE86D7A1}" type="datetime1">
              <a:rPr lang="en-US" smtClean="0"/>
              <a:t>9/27/2023</a:t>
            </a:fld>
            <a:endParaRPr lang="en-US" dirty="0"/>
          </a:p>
        </p:txBody>
      </p:sp>
      <p:sp>
        <p:nvSpPr>
          <p:cNvPr id="10" name="Footer">
            <a:extLst>
              <a:ext uri="{FF2B5EF4-FFF2-40B4-BE49-F238E27FC236}">
                <a16:creationId xmlns:a16="http://schemas.microsoft.com/office/drawing/2014/main" id="{BA2C4708-EE7A-345E-C299-4EF97F7E02E6}"/>
              </a:ext>
            </a:extLst>
          </p:cNvPr>
          <p:cNvSpPr>
            <a:spLocks noGrp="1"/>
          </p:cNvSpPr>
          <p:nvPr>
            <p:ph type="ftr" sz="quarter" idx="3"/>
          </p:nvPr>
        </p:nvSpPr>
        <p:spPr>
          <a:xfrm>
            <a:off x="1443318" y="4767263"/>
            <a:ext cx="5302312" cy="273844"/>
          </a:xfrm>
          <a:prstGeom prst="rect">
            <a:avLst/>
          </a:prstGeom>
        </p:spPr>
        <p:txBody>
          <a:bodyPr vert="horz" lIns="91440" tIns="45720" rIns="91440" bIns="45720" rtlCol="0" anchor="ctr"/>
          <a:lstStyle>
            <a:lvl1pPr algn="ctr">
              <a:defRPr sz="900">
                <a:solidFill>
                  <a:schemeClr val="tx1">
                    <a:tint val="75000"/>
                  </a:schemeClr>
                </a:solidFill>
                <a:latin typeface="Arial" panose="020B0604020202020204" pitchFamily="34" charset="0"/>
                <a:cs typeface="Arial" panose="020B0604020202020204" pitchFamily="34" charset="0"/>
              </a:defRPr>
            </a:lvl1pPr>
          </a:lstStyle>
          <a:p>
            <a:r>
              <a:rPr lang="en-US" dirty="0"/>
              <a:t>Proprietary and Confidential</a:t>
            </a:r>
          </a:p>
        </p:txBody>
      </p:sp>
      <p:pic>
        <p:nvPicPr>
          <p:cNvPr id="8" name="Logo" descr="Southern New Hampshire University logo&#10;">
            <a:extLst>
              <a:ext uri="{FF2B5EF4-FFF2-40B4-BE49-F238E27FC236}">
                <a16:creationId xmlns:a16="http://schemas.microsoft.com/office/drawing/2014/main" id="{895D415B-25B0-64F5-E579-DD522790832D}"/>
              </a:ext>
            </a:extLst>
          </p:cNvPr>
          <p:cNvPicPr>
            <a:picLocks noChangeAspect="1"/>
          </p:cNvPicPr>
          <p:nvPr userDrawn="1"/>
        </p:nvPicPr>
        <p:blipFill>
          <a:blip r:embed="rId3"/>
          <a:stretch>
            <a:fillRect/>
          </a:stretch>
        </p:blipFill>
        <p:spPr>
          <a:xfrm>
            <a:off x="6745630" y="4016282"/>
            <a:ext cx="2108200" cy="914400"/>
          </a:xfrm>
          <a:prstGeom prst="rect">
            <a:avLst/>
          </a:prstGeom>
        </p:spPr>
      </p:pic>
    </p:spTree>
    <p:extLst>
      <p:ext uri="{BB962C8B-B14F-4D97-AF65-F5344CB8AC3E}">
        <p14:creationId xmlns:p14="http://schemas.microsoft.com/office/powerpoint/2010/main" val="19277822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Title"/>
          <p:cNvSpPr>
            <a:spLocks noGrp="1"/>
          </p:cNvSpPr>
          <p:nvPr>
            <p:ph type="title"/>
          </p:nvPr>
        </p:nvSpPr>
        <p:spPr>
          <a:xfrm>
            <a:off x="457200" y="273844"/>
            <a:ext cx="8191180" cy="994172"/>
          </a:xfrm>
          <a:prstGeom prst="rect">
            <a:avLst/>
          </a:prstGeom>
        </p:spPr>
        <p:txBody>
          <a:bodyPr vert="horz" lIns="91440" tIns="45720" rIns="91440" bIns="45720" rtlCol="0" anchor="ctr">
            <a:normAutofit/>
          </a:bodyPr>
          <a:lstStyle/>
          <a:p>
            <a:r>
              <a:rPr lang="en-US" dirty="0"/>
              <a:t>Click to edit Master title style</a:t>
            </a:r>
          </a:p>
        </p:txBody>
      </p:sp>
      <p:sp>
        <p:nvSpPr>
          <p:cNvPr id="3" name="Main Content"/>
          <p:cNvSpPr>
            <a:spLocks noGrp="1"/>
          </p:cNvSpPr>
          <p:nvPr>
            <p:ph type="body" idx="1"/>
          </p:nvPr>
        </p:nvSpPr>
        <p:spPr>
          <a:xfrm>
            <a:off x="457200" y="1369219"/>
            <a:ext cx="8191180" cy="26470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a:extLst>
              <a:ext uri="{FF2B5EF4-FFF2-40B4-BE49-F238E27FC236}">
                <a16:creationId xmlns:a16="http://schemas.microsoft.com/office/drawing/2014/main" id="{804172AE-34B9-C89F-C52B-A8EEF4654288}"/>
              </a:ext>
            </a:extLst>
          </p:cNvPr>
          <p:cNvSpPr>
            <a:spLocks noGrp="1"/>
          </p:cNvSpPr>
          <p:nvPr>
            <p:ph type="sldNum" sz="quarter" idx="4"/>
          </p:nvPr>
        </p:nvSpPr>
        <p:spPr>
          <a:xfrm>
            <a:off x="8706010" y="4767263"/>
            <a:ext cx="361150" cy="273844"/>
          </a:xfrm>
          <a:prstGeom prst="rect">
            <a:avLst/>
          </a:prstGeom>
        </p:spPr>
        <p:txBody>
          <a:bodyPr vert="horz" lIns="91440" tIns="45720" rIns="91440" bIns="45720" rtlCol="0" anchor="ctr"/>
          <a:lstStyle>
            <a:lvl1pPr algn="r">
              <a:defRPr sz="900">
                <a:solidFill>
                  <a:schemeClr val="tx1">
                    <a:tint val="75000"/>
                  </a:schemeClr>
                </a:solidFill>
                <a:latin typeface="Arial" panose="020B0604020202020204" pitchFamily="34" charset="0"/>
                <a:cs typeface="Arial" panose="020B0604020202020204" pitchFamily="34" charset="0"/>
              </a:defRPr>
            </a:lvl1pPr>
          </a:lstStyle>
          <a:p>
            <a:fld id="{3138FEDE-97C2-4C40-929C-DF79E793EBDF}" type="slidenum">
              <a:rPr lang="en-US" smtClean="0"/>
              <a:pPr/>
              <a:t>‹#›</a:t>
            </a:fld>
            <a:endParaRPr lang="en-US" dirty="0"/>
          </a:p>
        </p:txBody>
      </p:sp>
      <p:sp>
        <p:nvSpPr>
          <p:cNvPr id="7" name="Date">
            <a:extLst>
              <a:ext uri="{FF2B5EF4-FFF2-40B4-BE49-F238E27FC236}">
                <a16:creationId xmlns:a16="http://schemas.microsoft.com/office/drawing/2014/main" id="{9149992A-584D-3AF8-23D5-587943B64183}"/>
              </a:ext>
            </a:extLst>
          </p:cNvPr>
          <p:cNvSpPr>
            <a:spLocks noGrp="1"/>
          </p:cNvSpPr>
          <p:nvPr>
            <p:ph type="dt" sz="half" idx="2"/>
          </p:nvPr>
        </p:nvSpPr>
        <p:spPr>
          <a:xfrm>
            <a:off x="457200" y="4767263"/>
            <a:ext cx="881102" cy="273844"/>
          </a:xfrm>
          <a:prstGeom prst="rect">
            <a:avLst/>
          </a:prstGeom>
        </p:spPr>
        <p:txBody>
          <a:bodyPr vert="horz" lIns="91440" tIns="45720" rIns="91440" bIns="45720" rtlCol="0" anchor="ctr"/>
          <a:lstStyle>
            <a:lvl1pPr algn="l">
              <a:defRPr sz="900">
                <a:solidFill>
                  <a:schemeClr val="tx1">
                    <a:tint val="75000"/>
                  </a:schemeClr>
                </a:solidFill>
                <a:latin typeface="Arial" panose="020B0604020202020204" pitchFamily="34" charset="0"/>
                <a:cs typeface="Arial" panose="020B0604020202020204" pitchFamily="34" charset="0"/>
              </a:defRPr>
            </a:lvl1pPr>
          </a:lstStyle>
          <a:p>
            <a:fld id="{FA927E3F-F145-AA41-96F9-4BDF44657E00}" type="datetime1">
              <a:rPr lang="en-US" smtClean="0"/>
              <a:t>9/27/2023</a:t>
            </a:fld>
            <a:endParaRPr lang="en-US" dirty="0"/>
          </a:p>
        </p:txBody>
      </p:sp>
      <p:sp>
        <p:nvSpPr>
          <p:cNvPr id="8" name="Footer">
            <a:extLst>
              <a:ext uri="{FF2B5EF4-FFF2-40B4-BE49-F238E27FC236}">
                <a16:creationId xmlns:a16="http://schemas.microsoft.com/office/drawing/2014/main" id="{A977F310-2BE0-2883-A6A1-2D0D6F77F87D}"/>
              </a:ext>
            </a:extLst>
          </p:cNvPr>
          <p:cNvSpPr>
            <a:spLocks noGrp="1"/>
          </p:cNvSpPr>
          <p:nvPr>
            <p:ph type="ftr" sz="quarter" idx="3"/>
          </p:nvPr>
        </p:nvSpPr>
        <p:spPr>
          <a:xfrm>
            <a:off x="1443318" y="4767263"/>
            <a:ext cx="5302312" cy="273844"/>
          </a:xfrm>
          <a:prstGeom prst="rect">
            <a:avLst/>
          </a:prstGeom>
        </p:spPr>
        <p:txBody>
          <a:bodyPr vert="horz" lIns="91440" tIns="45720" rIns="91440" bIns="45720" rtlCol="0" anchor="ctr"/>
          <a:lstStyle>
            <a:lvl1pPr algn="ctr">
              <a:defRPr sz="900">
                <a:solidFill>
                  <a:schemeClr val="tx1">
                    <a:tint val="75000"/>
                  </a:schemeClr>
                </a:solidFill>
                <a:latin typeface="Arial" panose="020B0604020202020204" pitchFamily="34" charset="0"/>
                <a:cs typeface="Arial" panose="020B0604020202020204" pitchFamily="34" charset="0"/>
              </a:defRPr>
            </a:lvl1pPr>
          </a:lstStyle>
          <a:p>
            <a:r>
              <a:rPr lang="en-US" dirty="0"/>
              <a:t>Proprietary and Confidential</a:t>
            </a:r>
          </a:p>
        </p:txBody>
      </p:sp>
      <p:pic>
        <p:nvPicPr>
          <p:cNvPr id="11" name="Logo" descr="Southern New Hampshire University logo&#10;">
            <a:extLst>
              <a:ext uri="{FF2B5EF4-FFF2-40B4-BE49-F238E27FC236}">
                <a16:creationId xmlns:a16="http://schemas.microsoft.com/office/drawing/2014/main" id="{3597F696-2752-8F4A-3A0D-0BD80BA99D4D}"/>
              </a:ext>
            </a:extLst>
          </p:cNvPr>
          <p:cNvPicPr>
            <a:picLocks noChangeAspect="1"/>
          </p:cNvPicPr>
          <p:nvPr userDrawn="1"/>
        </p:nvPicPr>
        <p:blipFill>
          <a:blip r:embed="rId19"/>
          <a:stretch>
            <a:fillRect/>
          </a:stretch>
        </p:blipFill>
        <p:spPr>
          <a:xfrm>
            <a:off x="6745630" y="4016282"/>
            <a:ext cx="2108200" cy="914400"/>
          </a:xfrm>
          <a:prstGeom prst="rect">
            <a:avLst/>
          </a:prstGeom>
        </p:spPr>
      </p:pic>
    </p:spTree>
    <p:extLst>
      <p:ext uri="{BB962C8B-B14F-4D97-AF65-F5344CB8AC3E}">
        <p14:creationId xmlns:p14="http://schemas.microsoft.com/office/powerpoint/2010/main" val="3131080031"/>
      </p:ext>
    </p:extLst>
  </p:cSld>
  <p:clrMap bg1="lt1" tx1="dk1" bg2="lt2" tx2="dk2" accent1="accent1" accent2="accent2" accent3="accent3" accent4="accent4" accent5="accent5" accent6="accent6" hlink="hlink" folHlink="folHlink"/>
  <p:sldLayoutIdLst>
    <p:sldLayoutId id="2147483661" r:id="rId1"/>
    <p:sldLayoutId id="2147483671" r:id="rId2"/>
    <p:sldLayoutId id="2147483677" r:id="rId3"/>
    <p:sldLayoutId id="2147483672" r:id="rId4"/>
    <p:sldLayoutId id="2147483674" r:id="rId5"/>
    <p:sldLayoutId id="2147483673" r:id="rId6"/>
    <p:sldLayoutId id="2147483662" r:id="rId7"/>
    <p:sldLayoutId id="2147483664" r:id="rId8"/>
    <p:sldLayoutId id="2147483675" r:id="rId9"/>
    <p:sldLayoutId id="2147483665" r:id="rId10"/>
    <p:sldLayoutId id="2147483676" r:id="rId11"/>
    <p:sldLayoutId id="2147483666" r:id="rId12"/>
    <p:sldLayoutId id="2147483667" r:id="rId13"/>
    <p:sldLayoutId id="2147483668" r:id="rId14"/>
    <p:sldLayoutId id="2147483679" r:id="rId15"/>
    <p:sldLayoutId id="2147483678" r:id="rId16"/>
    <p:sldLayoutId id="2147483669" r:id="rId17"/>
  </p:sldLayoutIdLst>
  <p:hf hdr="0"/>
  <p:txStyles>
    <p:titleStyle>
      <a:lvl1pPr algn="l" defTabSz="685800" rtl="0" eaLnBrk="1" latinLnBrk="0" hangingPunct="1">
        <a:lnSpc>
          <a:spcPct val="90000"/>
        </a:lnSpc>
        <a:spcBef>
          <a:spcPct val="0"/>
        </a:spcBef>
        <a:buNone/>
        <a:defRPr sz="2800" b="1" i="0" kern="1200">
          <a:solidFill>
            <a:schemeClr val="tx1"/>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hyperlink" Target="mailto:r.mcfarland1@snhu.edu"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4.xml"/><Relationship Id="rId4" Type="http://schemas.openxmlformats.org/officeDocument/2006/relationships/image" Target="../media/image12.jp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s://fsapartners.ed.gov/sites/default/files/2023-05/202425DRAFTSAIGuideSupplementEligibilityforMaxorMinPellGrantResource.pdf"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E9F28849-DC9E-F56B-9892-42082F96FF01}"/>
              </a:ext>
            </a:extLst>
          </p:cNvPr>
          <p:cNvSpPr>
            <a:spLocks noGrp="1"/>
          </p:cNvSpPr>
          <p:nvPr>
            <p:ph type="title"/>
          </p:nvPr>
        </p:nvSpPr>
        <p:spPr/>
        <p:txBody>
          <a:bodyPr/>
          <a:lstStyle/>
          <a:p>
            <a:r>
              <a:rPr lang="en-US" dirty="0"/>
              <a:t>FAFSA Simplification</a:t>
            </a:r>
          </a:p>
        </p:txBody>
      </p:sp>
      <p:sp>
        <p:nvSpPr>
          <p:cNvPr id="4" name="Subtitle">
            <a:extLst>
              <a:ext uri="{FF2B5EF4-FFF2-40B4-BE49-F238E27FC236}">
                <a16:creationId xmlns:a16="http://schemas.microsoft.com/office/drawing/2014/main" id="{BF637D0A-166B-95B6-2AF7-5EB0048A9922}"/>
              </a:ext>
            </a:extLst>
          </p:cNvPr>
          <p:cNvSpPr>
            <a:spLocks noGrp="1"/>
          </p:cNvSpPr>
          <p:nvPr>
            <p:ph type="subTitle" idx="1"/>
          </p:nvPr>
        </p:nvSpPr>
        <p:spPr/>
        <p:txBody>
          <a:bodyPr/>
          <a:lstStyle/>
          <a:p>
            <a:r>
              <a:rPr lang="en-US" dirty="0"/>
              <a:t>Rebecca McFarland	</a:t>
            </a:r>
          </a:p>
          <a:p>
            <a:r>
              <a:rPr lang="en-US" sz="1800" dirty="0"/>
              <a:t>Director of Compliance &amp; Audit</a:t>
            </a:r>
          </a:p>
        </p:txBody>
      </p:sp>
      <p:sp>
        <p:nvSpPr>
          <p:cNvPr id="5" name="Date or Author Text">
            <a:extLst>
              <a:ext uri="{FF2B5EF4-FFF2-40B4-BE49-F238E27FC236}">
                <a16:creationId xmlns:a16="http://schemas.microsoft.com/office/drawing/2014/main" id="{88E21164-E099-5CEB-906E-5CFD5342B027}"/>
              </a:ext>
            </a:extLst>
          </p:cNvPr>
          <p:cNvSpPr>
            <a:spLocks noGrp="1"/>
          </p:cNvSpPr>
          <p:nvPr>
            <p:ph type="body" idx="10"/>
          </p:nvPr>
        </p:nvSpPr>
        <p:spPr/>
        <p:txBody>
          <a:bodyPr/>
          <a:lstStyle/>
          <a:p>
            <a:r>
              <a:rPr lang="en-US" dirty="0"/>
              <a:t>Southern New Hampshire University</a:t>
            </a:r>
          </a:p>
          <a:p>
            <a:r>
              <a:rPr lang="en-US" dirty="0"/>
              <a:t>Student Financial Services</a:t>
            </a:r>
          </a:p>
        </p:txBody>
      </p:sp>
    </p:spTree>
    <p:extLst>
      <p:ext uri="{BB962C8B-B14F-4D97-AF65-F5344CB8AC3E}">
        <p14:creationId xmlns:p14="http://schemas.microsoft.com/office/powerpoint/2010/main" val="22206434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00075" y="1118507"/>
            <a:ext cx="2500312" cy="2624327"/>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AD6C53-DFCE-6B5A-D51F-AC4E1FB7F52F}"/>
              </a:ext>
            </a:extLst>
          </p:cNvPr>
          <p:cNvSpPr>
            <a:spLocks noGrp="1"/>
          </p:cNvSpPr>
          <p:nvPr>
            <p:ph type="title"/>
          </p:nvPr>
        </p:nvSpPr>
        <p:spPr>
          <a:xfrm>
            <a:off x="771525" y="1475449"/>
            <a:ext cx="1971675" cy="1910443"/>
          </a:xfrm>
          <a:noFill/>
        </p:spPr>
        <p:txBody>
          <a:bodyPr anchor="ctr">
            <a:normAutofit/>
          </a:bodyPr>
          <a:lstStyle/>
          <a:p>
            <a:pPr algn="ctr"/>
            <a:r>
              <a:rPr lang="en-US" sz="2700">
                <a:solidFill>
                  <a:srgbClr val="FFFFFF"/>
                </a:solidFill>
              </a:rPr>
              <a:t>Minimum Pell Grant</a:t>
            </a:r>
          </a:p>
        </p:txBody>
      </p:sp>
      <p:pic>
        <p:nvPicPr>
          <p:cNvPr id="7" name="Picture 6">
            <a:extLst>
              <a:ext uri="{FF2B5EF4-FFF2-40B4-BE49-F238E27FC236}">
                <a16:creationId xmlns:a16="http://schemas.microsoft.com/office/drawing/2014/main" id="{AE8A04A0-211B-2D9F-AF43-8659038DE3A3}"/>
              </a:ext>
            </a:extLst>
          </p:cNvPr>
          <p:cNvPicPr>
            <a:picLocks noChangeAspect="1"/>
          </p:cNvPicPr>
          <p:nvPr/>
        </p:nvPicPr>
        <p:blipFill>
          <a:blip r:embed="rId2"/>
          <a:stretch>
            <a:fillRect/>
          </a:stretch>
        </p:blipFill>
        <p:spPr>
          <a:xfrm>
            <a:off x="3582987" y="1115145"/>
            <a:ext cx="5085525" cy="2911462"/>
          </a:xfrm>
          <a:prstGeom prst="rect">
            <a:avLst/>
          </a:prstGeom>
        </p:spPr>
      </p:pic>
      <p:sp>
        <p:nvSpPr>
          <p:cNvPr id="5" name="Footer Placeholder 4">
            <a:extLst>
              <a:ext uri="{FF2B5EF4-FFF2-40B4-BE49-F238E27FC236}">
                <a16:creationId xmlns:a16="http://schemas.microsoft.com/office/drawing/2014/main" id="{9BB219EE-7BD3-3FBF-3980-753A1038DCE2}"/>
              </a:ext>
            </a:extLst>
          </p:cNvPr>
          <p:cNvSpPr>
            <a:spLocks noGrp="1"/>
          </p:cNvSpPr>
          <p:nvPr>
            <p:ph type="ftr" sz="quarter" idx="3"/>
          </p:nvPr>
        </p:nvSpPr>
        <p:spPr>
          <a:xfrm>
            <a:off x="771525" y="4767262"/>
            <a:ext cx="4657725" cy="273844"/>
          </a:xfrm>
        </p:spPr>
        <p:txBody>
          <a:bodyPr>
            <a:normAutofit/>
          </a:bodyPr>
          <a:lstStyle/>
          <a:p>
            <a:pPr algn="l">
              <a:spcAft>
                <a:spcPts val="600"/>
              </a:spcAft>
            </a:pPr>
            <a:r>
              <a:rPr lang="en-US">
                <a:solidFill>
                  <a:schemeClr val="tx1">
                    <a:alpha val="80000"/>
                  </a:schemeClr>
                </a:solidFill>
              </a:rPr>
              <a:t>Proprietary and Confidential</a:t>
            </a:r>
          </a:p>
        </p:txBody>
      </p:sp>
      <p:sp>
        <p:nvSpPr>
          <p:cNvPr id="4" name="Date Placeholder 3">
            <a:extLst>
              <a:ext uri="{FF2B5EF4-FFF2-40B4-BE49-F238E27FC236}">
                <a16:creationId xmlns:a16="http://schemas.microsoft.com/office/drawing/2014/main" id="{EF768214-21A0-22BE-0246-1FC089BB7DD5}"/>
              </a:ext>
            </a:extLst>
          </p:cNvPr>
          <p:cNvSpPr>
            <a:spLocks noGrp="1"/>
          </p:cNvSpPr>
          <p:nvPr>
            <p:ph type="dt" sz="half" idx="2"/>
          </p:nvPr>
        </p:nvSpPr>
        <p:spPr>
          <a:xfrm>
            <a:off x="6631686" y="4767262"/>
            <a:ext cx="1497901" cy="273844"/>
          </a:xfrm>
        </p:spPr>
        <p:txBody>
          <a:bodyPr>
            <a:normAutofit/>
          </a:bodyPr>
          <a:lstStyle/>
          <a:p>
            <a:pPr algn="r">
              <a:spcAft>
                <a:spcPts val="600"/>
              </a:spcAft>
            </a:pPr>
            <a:fld id="{459CD92E-2FE9-CF46-964B-9210FE246797}" type="datetime1">
              <a:rPr lang="en-US">
                <a:solidFill>
                  <a:schemeClr val="tx1">
                    <a:alpha val="80000"/>
                  </a:schemeClr>
                </a:solidFill>
              </a:rPr>
              <a:pPr algn="r">
                <a:spcAft>
                  <a:spcPts val="600"/>
                </a:spcAft>
              </a:pPr>
              <a:t>9/27/2023</a:t>
            </a:fld>
            <a:endParaRPr lang="en-US">
              <a:solidFill>
                <a:schemeClr val="tx1">
                  <a:alpha val="80000"/>
                </a:schemeClr>
              </a:solidFill>
            </a:endParaRPr>
          </a:p>
        </p:txBody>
      </p:sp>
      <p:sp>
        <p:nvSpPr>
          <p:cNvPr id="3" name="Slide Number Placeholder 2">
            <a:extLst>
              <a:ext uri="{FF2B5EF4-FFF2-40B4-BE49-F238E27FC236}">
                <a16:creationId xmlns:a16="http://schemas.microsoft.com/office/drawing/2014/main" id="{005F5B62-9A47-2D2C-1400-6E3447681CC5}"/>
              </a:ext>
            </a:extLst>
          </p:cNvPr>
          <p:cNvSpPr>
            <a:spLocks noGrp="1"/>
          </p:cNvSpPr>
          <p:nvPr>
            <p:ph type="sldNum" sz="quarter" idx="4"/>
          </p:nvPr>
        </p:nvSpPr>
        <p:spPr>
          <a:xfrm>
            <a:off x="8275638" y="4767262"/>
            <a:ext cx="385761" cy="273844"/>
          </a:xfrm>
        </p:spPr>
        <p:txBody>
          <a:bodyPr>
            <a:normAutofit/>
          </a:bodyPr>
          <a:lstStyle/>
          <a:p>
            <a:pPr>
              <a:spcAft>
                <a:spcPts val="600"/>
              </a:spcAft>
            </a:pPr>
            <a:fld id="{3138FEDE-97C2-4C40-929C-DF79E793EBDF}" type="slidenum">
              <a:rPr lang="en-US">
                <a:solidFill>
                  <a:schemeClr val="tx1">
                    <a:alpha val="80000"/>
                  </a:schemeClr>
                </a:solidFill>
              </a:rPr>
              <a:pPr>
                <a:spcAft>
                  <a:spcPts val="600"/>
                </a:spcAft>
              </a:pPr>
              <a:t>11</a:t>
            </a:fld>
            <a:endParaRPr lang="en-US">
              <a:solidFill>
                <a:schemeClr val="tx1">
                  <a:alpha val="80000"/>
                </a:schemeClr>
              </a:solidFill>
            </a:endParaRPr>
          </a:p>
        </p:txBody>
      </p:sp>
    </p:spTree>
    <p:extLst>
      <p:ext uri="{BB962C8B-B14F-4D97-AF65-F5344CB8AC3E}">
        <p14:creationId xmlns:p14="http://schemas.microsoft.com/office/powerpoint/2010/main" val="28053610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999963" y="-1999641"/>
            <a:ext cx="5143500" cy="9143425"/>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733" y="0"/>
            <a:ext cx="6803134" cy="5143179"/>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737118" y="-1264380"/>
            <a:ext cx="3670923" cy="9145160"/>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a:extLst>
              <a:ext uri="{FF2B5EF4-FFF2-40B4-BE49-F238E27FC236}">
                <a16:creationId xmlns:a16="http://schemas.microsoft.com/office/drawing/2014/main" id="{59EFDDC9-116A-501E-4FCE-3012E95F58DA}"/>
              </a:ext>
            </a:extLst>
          </p:cNvPr>
          <p:cNvSpPr>
            <a:spLocks noGrp="1"/>
          </p:cNvSpPr>
          <p:nvPr>
            <p:ph type="ftr" sz="quarter" idx="3"/>
          </p:nvPr>
        </p:nvSpPr>
        <p:spPr>
          <a:xfrm rot="5400000">
            <a:off x="-1371600" y="1501902"/>
            <a:ext cx="3086100" cy="273843"/>
          </a:xfrm>
        </p:spPr>
        <p:txBody>
          <a:bodyPr vert="horz" lIns="91440" tIns="45720" rIns="91440" bIns="45720" rtlCol="0" anchor="ctr">
            <a:normAutofit/>
          </a:bodyPr>
          <a:lstStyle/>
          <a:p>
            <a:pPr algn="l" defTabSz="914400">
              <a:spcAft>
                <a:spcPts val="600"/>
              </a:spcAft>
            </a:pPr>
            <a:r>
              <a:rPr lang="en-US" sz="800" kern="1200">
                <a:solidFill>
                  <a:srgbClr val="FFFFFF"/>
                </a:solidFill>
                <a:latin typeface="+mn-lt"/>
                <a:ea typeface="+mn-ea"/>
                <a:cs typeface="+mn-cs"/>
              </a:rPr>
              <a:t>Proprietary and Confidential</a:t>
            </a:r>
          </a:p>
        </p:txBody>
      </p:sp>
      <p:pic>
        <p:nvPicPr>
          <p:cNvPr id="6" name="Content Placeholder 7">
            <a:extLst>
              <a:ext uri="{FF2B5EF4-FFF2-40B4-BE49-F238E27FC236}">
                <a16:creationId xmlns:a16="http://schemas.microsoft.com/office/drawing/2014/main" id="{7196B091-3CC1-D998-F947-CB3CE19F8BB3}"/>
              </a:ext>
            </a:extLst>
          </p:cNvPr>
          <p:cNvPicPr>
            <a:picLocks noGrp="1" noChangeAspect="1"/>
          </p:cNvPicPr>
          <p:nvPr/>
        </p:nvPicPr>
        <p:blipFill rotWithShape="1">
          <a:blip r:embed="rId3"/>
          <a:srcRect b="2597"/>
          <a:stretch/>
        </p:blipFill>
        <p:spPr>
          <a:xfrm>
            <a:off x="1711653" y="342900"/>
            <a:ext cx="5720693" cy="4457700"/>
          </a:xfrm>
          <a:prstGeom prst="rect">
            <a:avLst/>
          </a:prstGeom>
        </p:spPr>
      </p:pic>
      <p:sp>
        <p:nvSpPr>
          <p:cNvPr id="2" name="Date">
            <a:extLst>
              <a:ext uri="{FF2B5EF4-FFF2-40B4-BE49-F238E27FC236}">
                <a16:creationId xmlns:a16="http://schemas.microsoft.com/office/drawing/2014/main" id="{8190AE7F-1BCF-0F94-936E-0109470189F5}"/>
              </a:ext>
            </a:extLst>
          </p:cNvPr>
          <p:cNvSpPr>
            <a:spLocks noGrp="1"/>
          </p:cNvSpPr>
          <p:nvPr>
            <p:ph type="dt" sz="half" idx="2"/>
          </p:nvPr>
        </p:nvSpPr>
        <p:spPr>
          <a:xfrm>
            <a:off x="6743700" y="4841748"/>
            <a:ext cx="2057400" cy="273843"/>
          </a:xfrm>
        </p:spPr>
        <p:txBody>
          <a:bodyPr vert="horz" lIns="91440" tIns="45720" rIns="91440" bIns="45720" rtlCol="0" anchor="ctr">
            <a:normAutofit/>
          </a:bodyPr>
          <a:lstStyle/>
          <a:p>
            <a:pPr algn="r" defTabSz="914400">
              <a:spcAft>
                <a:spcPts val="600"/>
              </a:spcAft>
            </a:pPr>
            <a:fld id="{4A490AE9-31FB-6143-8D18-8CE47B9F4E98}" type="datetime1">
              <a:rPr lang="en-US" sz="800">
                <a:solidFill>
                  <a:srgbClr val="FFFFFF"/>
                </a:solidFill>
                <a:latin typeface="+mn-lt"/>
                <a:cs typeface="+mn-cs"/>
              </a:rPr>
              <a:pPr algn="r" defTabSz="914400">
                <a:spcAft>
                  <a:spcPts val="600"/>
                </a:spcAft>
              </a:pPr>
              <a:t>9/27/2023</a:t>
            </a:fld>
            <a:endParaRPr lang="en-US" sz="800">
              <a:solidFill>
                <a:srgbClr val="FFFFFF"/>
              </a:solidFill>
              <a:latin typeface="+mn-lt"/>
              <a:cs typeface="+mn-cs"/>
            </a:endParaRPr>
          </a:p>
        </p:txBody>
      </p:sp>
      <p:sp>
        <p:nvSpPr>
          <p:cNvPr id="4" name="Slide Number">
            <a:extLst>
              <a:ext uri="{FF2B5EF4-FFF2-40B4-BE49-F238E27FC236}">
                <a16:creationId xmlns:a16="http://schemas.microsoft.com/office/drawing/2014/main" id="{6BF32375-B009-6266-8648-4BEBBDD83469}"/>
              </a:ext>
            </a:extLst>
          </p:cNvPr>
          <p:cNvSpPr>
            <a:spLocks noGrp="1"/>
          </p:cNvSpPr>
          <p:nvPr>
            <p:ph type="sldNum" sz="quarter" idx="4"/>
          </p:nvPr>
        </p:nvSpPr>
        <p:spPr>
          <a:xfrm>
            <a:off x="8778240" y="4841748"/>
            <a:ext cx="336042" cy="273843"/>
          </a:xfrm>
        </p:spPr>
        <p:txBody>
          <a:bodyPr vert="horz" lIns="91440" tIns="45720" rIns="91440" bIns="45720" rtlCol="0" anchor="ctr">
            <a:normAutofit/>
          </a:bodyPr>
          <a:lstStyle/>
          <a:p>
            <a:pPr defTabSz="914400">
              <a:spcAft>
                <a:spcPts val="600"/>
              </a:spcAft>
            </a:pPr>
            <a:fld id="{3138FEDE-97C2-4C40-929C-DF79E793EBDF}" type="slidenum">
              <a:rPr lang="en-US" sz="800">
                <a:solidFill>
                  <a:srgbClr val="FFFFFF"/>
                </a:solidFill>
                <a:latin typeface="+mn-lt"/>
                <a:cs typeface="+mn-cs"/>
              </a:rPr>
              <a:pPr defTabSz="914400">
                <a:spcAft>
                  <a:spcPts val="600"/>
                </a:spcAft>
              </a:pPr>
              <a:t>12</a:t>
            </a:fld>
            <a:endParaRPr lang="en-US" sz="800">
              <a:solidFill>
                <a:srgbClr val="FFFFFF"/>
              </a:solidFill>
              <a:latin typeface="+mn-lt"/>
              <a:cs typeface="+mn-cs"/>
            </a:endParaRPr>
          </a:p>
        </p:txBody>
      </p:sp>
    </p:spTree>
    <p:extLst>
      <p:ext uri="{BB962C8B-B14F-4D97-AF65-F5344CB8AC3E}">
        <p14:creationId xmlns:p14="http://schemas.microsoft.com/office/powerpoint/2010/main" val="23992919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a:extLst>
              <a:ext uri="{FF2B5EF4-FFF2-40B4-BE49-F238E27FC236}">
                <a16:creationId xmlns:a16="http://schemas.microsoft.com/office/drawing/2014/main" id="{ACD681DF-691B-5226-6AE7-C26624812CFB}"/>
              </a:ext>
            </a:extLst>
          </p:cNvPr>
          <p:cNvSpPr>
            <a:spLocks noGrp="1"/>
          </p:cNvSpPr>
          <p:nvPr>
            <p:ph type="title"/>
          </p:nvPr>
        </p:nvSpPr>
        <p:spPr/>
        <p:txBody>
          <a:bodyPr/>
          <a:lstStyle/>
          <a:p>
            <a:r>
              <a:rPr lang="en-US" dirty="0"/>
              <a:t>Federal Tax Information</a:t>
            </a:r>
          </a:p>
        </p:txBody>
      </p:sp>
    </p:spTree>
    <p:extLst>
      <p:ext uri="{BB962C8B-B14F-4D97-AF65-F5344CB8AC3E}">
        <p14:creationId xmlns:p14="http://schemas.microsoft.com/office/powerpoint/2010/main" val="12553063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1B9C2-1CA1-9023-FB8E-9E284D20A907}"/>
              </a:ext>
            </a:extLst>
          </p:cNvPr>
          <p:cNvSpPr>
            <a:spLocks noGrp="1"/>
          </p:cNvSpPr>
          <p:nvPr>
            <p:ph type="title"/>
          </p:nvPr>
        </p:nvSpPr>
        <p:spPr/>
        <p:txBody>
          <a:bodyPr/>
          <a:lstStyle/>
          <a:p>
            <a:r>
              <a:rPr lang="en-US" dirty="0"/>
              <a:t>First, what is it?</a:t>
            </a:r>
          </a:p>
        </p:txBody>
      </p:sp>
      <p:sp>
        <p:nvSpPr>
          <p:cNvPr id="3" name="Content Placeholder 2">
            <a:extLst>
              <a:ext uri="{FF2B5EF4-FFF2-40B4-BE49-F238E27FC236}">
                <a16:creationId xmlns:a16="http://schemas.microsoft.com/office/drawing/2014/main" id="{845FAAC0-F565-3CF6-2684-D3CA1D28963E}"/>
              </a:ext>
            </a:extLst>
          </p:cNvPr>
          <p:cNvSpPr>
            <a:spLocks noGrp="1"/>
          </p:cNvSpPr>
          <p:nvPr>
            <p:ph sz="half" idx="1"/>
          </p:nvPr>
        </p:nvSpPr>
        <p:spPr/>
        <p:txBody>
          <a:bodyPr/>
          <a:lstStyle/>
          <a:p>
            <a:r>
              <a:rPr lang="en-US" dirty="0"/>
              <a:t>Prior to the 24/25 year, students and families used the Data Retrieval Tool (DRT) to pull in their information</a:t>
            </a:r>
          </a:p>
          <a:p>
            <a:r>
              <a:rPr lang="en-US" dirty="0"/>
              <a:t>Starting this year, students and parents will have their IRS information pulled into the FAFSA by using the FUTURE Act Direct Data Exchange (FA-DDX) system</a:t>
            </a:r>
          </a:p>
        </p:txBody>
      </p:sp>
      <p:sp>
        <p:nvSpPr>
          <p:cNvPr id="4" name="Date Placeholder 3">
            <a:extLst>
              <a:ext uri="{FF2B5EF4-FFF2-40B4-BE49-F238E27FC236}">
                <a16:creationId xmlns:a16="http://schemas.microsoft.com/office/drawing/2014/main" id="{CDDA978C-5203-57E1-B59B-D5C094CCB173}"/>
              </a:ext>
            </a:extLst>
          </p:cNvPr>
          <p:cNvSpPr>
            <a:spLocks noGrp="1"/>
          </p:cNvSpPr>
          <p:nvPr>
            <p:ph type="dt" sz="half" idx="10"/>
          </p:nvPr>
        </p:nvSpPr>
        <p:spPr/>
        <p:txBody>
          <a:bodyPr/>
          <a:lstStyle/>
          <a:p>
            <a:fld id="{477880A9-746C-8F42-8784-AB6F724C5BDC}" type="datetime1">
              <a:rPr lang="en-US" smtClean="0"/>
              <a:t>9/27/2023</a:t>
            </a:fld>
            <a:endParaRPr lang="en-US" dirty="0"/>
          </a:p>
        </p:txBody>
      </p:sp>
      <p:sp>
        <p:nvSpPr>
          <p:cNvPr id="5" name="Footer Placeholder 4">
            <a:extLst>
              <a:ext uri="{FF2B5EF4-FFF2-40B4-BE49-F238E27FC236}">
                <a16:creationId xmlns:a16="http://schemas.microsoft.com/office/drawing/2014/main" id="{B3FEB4DA-3D20-9C9E-E75A-02E59F7C80F8}"/>
              </a:ext>
            </a:extLst>
          </p:cNvPr>
          <p:cNvSpPr>
            <a:spLocks noGrp="1"/>
          </p:cNvSpPr>
          <p:nvPr>
            <p:ph type="ftr" sz="quarter" idx="3"/>
          </p:nvPr>
        </p:nvSpPr>
        <p:spPr/>
        <p:txBody>
          <a:bodyPr/>
          <a:lstStyle/>
          <a:p>
            <a:r>
              <a:rPr lang="en-US"/>
              <a:t>Proprietary and Confidential</a:t>
            </a:r>
            <a:endParaRPr lang="en-US" dirty="0"/>
          </a:p>
        </p:txBody>
      </p:sp>
    </p:spTree>
    <p:extLst>
      <p:ext uri="{BB962C8B-B14F-4D97-AF65-F5344CB8AC3E}">
        <p14:creationId xmlns:p14="http://schemas.microsoft.com/office/powerpoint/2010/main" val="17545916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5" name="Rectangle 1034">
            <a:extLst>
              <a:ext uri="{FF2B5EF4-FFF2-40B4-BE49-F238E27FC236}">
                <a16:creationId xmlns:a16="http://schemas.microsoft.com/office/drawing/2014/main" id="{61293230-B0F6-45B1-96D1-13D18E2429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Freeform: Shape 1036">
            <a:extLst>
              <a:ext uri="{FF2B5EF4-FFF2-40B4-BE49-F238E27FC236}">
                <a16:creationId xmlns:a16="http://schemas.microsoft.com/office/drawing/2014/main" id="{0A1E0707-4985-454B-ACE0-4855BB558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240078" cy="5143500"/>
          </a:xfrm>
          <a:custGeom>
            <a:avLst/>
            <a:gdLst>
              <a:gd name="connsiteX0" fmla="*/ 0 w 6096000"/>
              <a:gd name="connsiteY0" fmla="*/ 0 h 6858000"/>
              <a:gd name="connsiteX1" fmla="*/ 5567517 w 6096000"/>
              <a:gd name="connsiteY1" fmla="*/ 0 h 6858000"/>
              <a:gd name="connsiteX2" fmla="*/ 5566938 w 6096000"/>
              <a:gd name="connsiteY2" fmla="*/ 1705 h 6858000"/>
              <a:gd name="connsiteX3" fmla="*/ 5551594 w 6096000"/>
              <a:gd name="connsiteY3" fmla="*/ 17287 h 6858000"/>
              <a:gd name="connsiteX4" fmla="*/ 5545641 w 6096000"/>
              <a:gd name="connsiteY4" fmla="*/ 130336 h 6858000"/>
              <a:gd name="connsiteX5" fmla="*/ 5538289 w 6096000"/>
              <a:gd name="connsiteY5" fmla="*/ 187093 h 6858000"/>
              <a:gd name="connsiteX6" fmla="*/ 5545790 w 6096000"/>
              <a:gd name="connsiteY6" fmla="*/ 265704 h 6858000"/>
              <a:gd name="connsiteX7" fmla="*/ 5542313 w 6096000"/>
              <a:gd name="connsiteY7" fmla="*/ 354566 h 6858000"/>
              <a:gd name="connsiteX8" fmla="*/ 5524126 w 6096000"/>
              <a:gd name="connsiteY8" fmla="*/ 472000 h 6858000"/>
              <a:gd name="connsiteX9" fmla="*/ 5522170 w 6096000"/>
              <a:gd name="connsiteY9" fmla="*/ 473782 h 6858000"/>
              <a:gd name="connsiteX10" fmla="*/ 5521798 w 6096000"/>
              <a:gd name="connsiteY10" fmla="*/ 491380 h 6858000"/>
              <a:gd name="connsiteX11" fmla="*/ 5536419 w 6096000"/>
              <a:gd name="connsiteY11" fmla="*/ 531675 h 6858000"/>
              <a:gd name="connsiteX12" fmla="*/ 5533435 w 6096000"/>
              <a:gd name="connsiteY12" fmla="*/ 536015 h 6858000"/>
              <a:gd name="connsiteX13" fmla="*/ 5538088 w 6096000"/>
              <a:gd name="connsiteY13" fmla="*/ 572092 h 6858000"/>
              <a:gd name="connsiteX14" fmla="*/ 5536061 w 6096000"/>
              <a:gd name="connsiteY14" fmla="*/ 572511 h 6858000"/>
              <a:gd name="connsiteX15" fmla="*/ 5528218 w 6096000"/>
              <a:gd name="connsiteY15" fmla="*/ 582332 h 6858000"/>
              <a:gd name="connsiteX16" fmla="*/ 5518011 w 6096000"/>
              <a:gd name="connsiteY16" fmla="*/ 601285 h 6858000"/>
              <a:gd name="connsiteX17" fmla="*/ 5473174 w 6096000"/>
              <a:gd name="connsiteY17" fmla="*/ 681608 h 6858000"/>
              <a:gd name="connsiteX18" fmla="*/ 5472963 w 6096000"/>
              <a:gd name="connsiteY18" fmla="*/ 689151 h 6858000"/>
              <a:gd name="connsiteX19" fmla="*/ 5472485 w 6096000"/>
              <a:gd name="connsiteY19" fmla="*/ 689289 h 6858000"/>
              <a:gd name="connsiteX20" fmla="*/ 5471326 w 6096000"/>
              <a:gd name="connsiteY20" fmla="*/ 697222 h 6858000"/>
              <a:gd name="connsiteX21" fmla="*/ 5472164 w 6096000"/>
              <a:gd name="connsiteY21" fmla="*/ 717531 h 6858000"/>
              <a:gd name="connsiteX22" fmla="*/ 5468891 w 6096000"/>
              <a:gd name="connsiteY22" fmla="*/ 722494 h 6858000"/>
              <a:gd name="connsiteX23" fmla="*/ 5463081 w 6096000"/>
              <a:gd name="connsiteY23" fmla="*/ 724368 h 6858000"/>
              <a:gd name="connsiteX24" fmla="*/ 5446981 w 6096000"/>
              <a:gd name="connsiteY24" fmla="*/ 752692 h 6858000"/>
              <a:gd name="connsiteX25" fmla="*/ 5417190 w 6096000"/>
              <a:gd name="connsiteY25" fmla="*/ 816346 h 6858000"/>
              <a:gd name="connsiteX26" fmla="*/ 5388958 w 6096000"/>
              <a:gd name="connsiteY26" fmla="*/ 889417 h 6858000"/>
              <a:gd name="connsiteX27" fmla="*/ 5307044 w 6096000"/>
              <a:gd name="connsiteY27" fmla="*/ 1063288 h 6858000"/>
              <a:gd name="connsiteX28" fmla="*/ 5303837 w 6096000"/>
              <a:gd name="connsiteY28" fmla="*/ 1157176 h 6858000"/>
              <a:gd name="connsiteX29" fmla="*/ 5286494 w 6096000"/>
              <a:gd name="connsiteY29" fmla="*/ 1210776 h 6858000"/>
              <a:gd name="connsiteX30" fmla="*/ 5282463 w 6096000"/>
              <a:gd name="connsiteY30" fmla="*/ 1301993 h 6858000"/>
              <a:gd name="connsiteX31" fmla="*/ 5252235 w 6096000"/>
              <a:gd name="connsiteY31" fmla="*/ 1360879 h 6858000"/>
              <a:gd name="connsiteX32" fmla="*/ 5244497 w 6096000"/>
              <a:gd name="connsiteY32" fmla="*/ 1404045 h 6858000"/>
              <a:gd name="connsiteX33" fmla="*/ 5223823 w 6096000"/>
              <a:gd name="connsiteY33" fmla="*/ 1429568 h 6858000"/>
              <a:gd name="connsiteX34" fmla="*/ 5224851 w 6096000"/>
              <a:gd name="connsiteY34" fmla="*/ 1430305 h 6858000"/>
              <a:gd name="connsiteX35" fmla="*/ 5212394 w 6096000"/>
              <a:gd name="connsiteY35" fmla="*/ 1463304 h 6858000"/>
              <a:gd name="connsiteX36" fmla="*/ 5209958 w 6096000"/>
              <a:gd name="connsiteY36" fmla="*/ 1514846 h 6858000"/>
              <a:gd name="connsiteX37" fmla="*/ 5206417 w 6096000"/>
              <a:gd name="connsiteY37" fmla="*/ 1519731 h 6858000"/>
              <a:gd name="connsiteX38" fmla="*/ 5206640 w 6096000"/>
              <a:gd name="connsiteY38" fmla="*/ 1519929 h 6858000"/>
              <a:gd name="connsiteX39" fmla="*/ 5207632 w 6096000"/>
              <a:gd name="connsiteY39" fmla="*/ 1546022 h 6858000"/>
              <a:gd name="connsiteX40" fmla="*/ 5212030 w 6096000"/>
              <a:gd name="connsiteY40" fmla="*/ 1578752 h 6858000"/>
              <a:gd name="connsiteX41" fmla="*/ 5203533 w 6096000"/>
              <a:gd name="connsiteY41" fmla="*/ 1647555 h 6858000"/>
              <a:gd name="connsiteX42" fmla="*/ 5190877 w 6096000"/>
              <a:gd name="connsiteY42" fmla="*/ 1715685 h 6858000"/>
              <a:gd name="connsiteX43" fmla="*/ 5184235 w 6096000"/>
              <a:gd name="connsiteY43" fmla="*/ 1740358 h 6858000"/>
              <a:gd name="connsiteX44" fmla="*/ 5181475 w 6096000"/>
              <a:gd name="connsiteY44" fmla="*/ 1784314 h 6858000"/>
              <a:gd name="connsiteX45" fmla="*/ 5185845 w 6096000"/>
              <a:gd name="connsiteY45" fmla="*/ 1804434 h 6858000"/>
              <a:gd name="connsiteX46" fmla="*/ 5185068 w 6096000"/>
              <a:gd name="connsiteY46" fmla="*/ 1805316 h 6858000"/>
              <a:gd name="connsiteX47" fmla="*/ 5188593 w 6096000"/>
              <a:gd name="connsiteY47" fmla="*/ 1807109 h 6858000"/>
              <a:gd name="connsiteX48" fmla="*/ 5185920 w 6096000"/>
              <a:gd name="connsiteY48" fmla="*/ 1821003 h 6858000"/>
              <a:gd name="connsiteX49" fmla="*/ 5183543 w 6096000"/>
              <a:gd name="connsiteY49" fmla="*/ 1824832 h 6858000"/>
              <a:gd name="connsiteX50" fmla="*/ 5182235 w 6096000"/>
              <a:gd name="connsiteY50" fmla="*/ 1830429 h 6858000"/>
              <a:gd name="connsiteX51" fmla="*/ 5182525 w 6096000"/>
              <a:gd name="connsiteY51" fmla="*/ 1830569 h 6858000"/>
              <a:gd name="connsiteX52" fmla="*/ 5180663 w 6096000"/>
              <a:gd name="connsiteY52" fmla="*/ 1835810 h 6858000"/>
              <a:gd name="connsiteX53" fmla="*/ 5167452 w 6096000"/>
              <a:gd name="connsiteY53" fmla="*/ 1861483 h 6858000"/>
              <a:gd name="connsiteX54" fmla="*/ 5174266 w 6096000"/>
              <a:gd name="connsiteY54" fmla="*/ 1892417 h 6858000"/>
              <a:gd name="connsiteX55" fmla="*/ 5189262 w 6096000"/>
              <a:gd name="connsiteY55" fmla="*/ 1895114 h 6858000"/>
              <a:gd name="connsiteX56" fmla="*/ 5187100 w 6096000"/>
              <a:gd name="connsiteY56" fmla="*/ 1899379 h 6858000"/>
              <a:gd name="connsiteX57" fmla="*/ 5180471 w 6096000"/>
              <a:gd name="connsiteY57" fmla="*/ 1907867 h 6858000"/>
              <a:gd name="connsiteX58" fmla="*/ 5181361 w 6096000"/>
              <a:gd name="connsiteY58" fmla="*/ 1910265 h 6858000"/>
              <a:gd name="connsiteX59" fmla="*/ 5178268 w 6096000"/>
              <a:gd name="connsiteY59" fmla="*/ 1935584 h 6858000"/>
              <a:gd name="connsiteX60" fmla="*/ 5183619 w 6096000"/>
              <a:gd name="connsiteY60" fmla="*/ 1942021 h 6858000"/>
              <a:gd name="connsiteX61" fmla="*/ 5184480 w 6096000"/>
              <a:gd name="connsiteY61" fmla="*/ 1945112 h 6858000"/>
              <a:gd name="connsiteX62" fmla="*/ 5172776 w 6096000"/>
              <a:gd name="connsiteY62" fmla="*/ 1961162 h 6858000"/>
              <a:gd name="connsiteX63" fmla="*/ 5168513 w 6096000"/>
              <a:gd name="connsiteY63" fmla="*/ 1969445 h 6858000"/>
              <a:gd name="connsiteX64" fmla="*/ 5126597 w 6096000"/>
              <a:gd name="connsiteY64" fmla="*/ 2024270 h 6858000"/>
              <a:gd name="connsiteX65" fmla="*/ 5119528 w 6096000"/>
              <a:gd name="connsiteY65" fmla="*/ 2107942 h 6858000"/>
              <a:gd name="connsiteX66" fmla="*/ 5110356 w 6096000"/>
              <a:gd name="connsiteY66" fmla="*/ 2193455 h 6858000"/>
              <a:gd name="connsiteX67" fmla="*/ 5104992 w 6096000"/>
              <a:gd name="connsiteY67" fmla="*/ 2260088 h 6858000"/>
              <a:gd name="connsiteX68" fmla="*/ 5059439 w 6096000"/>
              <a:gd name="connsiteY68" fmla="*/ 2335735 h 6858000"/>
              <a:gd name="connsiteX69" fmla="*/ 5022061 w 6096000"/>
              <a:gd name="connsiteY69" fmla="*/ 2408995 h 6858000"/>
              <a:gd name="connsiteX70" fmla="*/ 5022253 w 6096000"/>
              <a:gd name="connsiteY70" fmla="*/ 2445869 h 6858000"/>
              <a:gd name="connsiteX71" fmla="*/ 5011426 w 6096000"/>
              <a:gd name="connsiteY71" fmla="*/ 2496499 h 6858000"/>
              <a:gd name="connsiteX72" fmla="*/ 4994224 w 6096000"/>
              <a:gd name="connsiteY72" fmla="*/ 2549900 h 6858000"/>
              <a:gd name="connsiteX73" fmla="*/ 4995245 w 6096000"/>
              <a:gd name="connsiteY73" fmla="*/ 2596456 h 6858000"/>
              <a:gd name="connsiteX74" fmla="*/ 4988570 w 6096000"/>
              <a:gd name="connsiteY74" fmla="*/ 2606088 h 6858000"/>
              <a:gd name="connsiteX75" fmla="*/ 4988371 w 6096000"/>
              <a:gd name="connsiteY75" fmla="*/ 2635351 h 6858000"/>
              <a:gd name="connsiteX76" fmla="*/ 4983212 w 6096000"/>
              <a:gd name="connsiteY76" fmla="*/ 2665666 h 6858000"/>
              <a:gd name="connsiteX77" fmla="*/ 4968234 w 6096000"/>
              <a:gd name="connsiteY77" fmla="*/ 2715895 h 6858000"/>
              <a:gd name="connsiteX78" fmla="*/ 4975888 w 6096000"/>
              <a:gd name="connsiteY78" fmla="*/ 2725052 h 6858000"/>
              <a:gd name="connsiteX79" fmla="*/ 4980195 w 6096000"/>
              <a:gd name="connsiteY79" fmla="*/ 2726489 h 6858000"/>
              <a:gd name="connsiteX80" fmla="*/ 4976218 w 6096000"/>
              <a:gd name="connsiteY80" fmla="*/ 2740278 h 6858000"/>
              <a:gd name="connsiteX81" fmla="*/ 4980571 w 6096000"/>
              <a:gd name="connsiteY81" fmla="*/ 2751112 h 6858000"/>
              <a:gd name="connsiteX82" fmla="*/ 4973893 w 6096000"/>
              <a:gd name="connsiteY82" fmla="*/ 2760208 h 6858000"/>
              <a:gd name="connsiteX83" fmla="*/ 4979005 w 6096000"/>
              <a:gd name="connsiteY83" fmla="*/ 2790136 h 6858000"/>
              <a:gd name="connsiteX84" fmla="*/ 4986137 w 6096000"/>
              <a:gd name="connsiteY84" fmla="*/ 2804183 h 6858000"/>
              <a:gd name="connsiteX85" fmla="*/ 4986175 w 6096000"/>
              <a:gd name="connsiteY85" fmla="*/ 2825860 h 6858000"/>
              <a:gd name="connsiteX86" fmla="*/ 4993936 w 6096000"/>
              <a:gd name="connsiteY86" fmla="*/ 2911749 h 6858000"/>
              <a:gd name="connsiteX87" fmla="*/ 4992563 w 6096000"/>
              <a:gd name="connsiteY87" fmla="*/ 2977278 h 6858000"/>
              <a:gd name="connsiteX88" fmla="*/ 4980516 w 6096000"/>
              <a:gd name="connsiteY88" fmla="*/ 2991092 h 6858000"/>
              <a:gd name="connsiteX89" fmla="*/ 4992801 w 6096000"/>
              <a:gd name="connsiteY89" fmla="*/ 3020247 h 6858000"/>
              <a:gd name="connsiteX90" fmla="*/ 5014805 w 6096000"/>
              <a:gd name="connsiteY90" fmla="*/ 3065434 h 6858000"/>
              <a:gd name="connsiteX91" fmla="*/ 5002733 w 6096000"/>
              <a:gd name="connsiteY91" fmla="*/ 3103777 h 6858000"/>
              <a:gd name="connsiteX92" fmla="*/ 5002941 w 6096000"/>
              <a:gd name="connsiteY92" fmla="*/ 3151828 h 6858000"/>
              <a:gd name="connsiteX93" fmla="*/ 5002883 w 6096000"/>
              <a:gd name="connsiteY93" fmla="*/ 3180546 h 6858000"/>
              <a:gd name="connsiteX94" fmla="*/ 5016711 w 6096000"/>
              <a:gd name="connsiteY94" fmla="*/ 3258677 h 6858000"/>
              <a:gd name="connsiteX95" fmla="*/ 5017918 w 6096000"/>
              <a:gd name="connsiteY95" fmla="*/ 3262610 h 6858000"/>
              <a:gd name="connsiteX96" fmla="*/ 5011672 w 6096000"/>
              <a:gd name="connsiteY96" fmla="*/ 3277179 h 6858000"/>
              <a:gd name="connsiteX97" fmla="*/ 5009344 w 6096000"/>
              <a:gd name="connsiteY97" fmla="*/ 3278130 h 6858000"/>
              <a:gd name="connsiteX98" fmla="*/ 5026770 w 6096000"/>
              <a:gd name="connsiteY98" fmla="*/ 3325671 h 6858000"/>
              <a:gd name="connsiteX99" fmla="*/ 5024571 w 6096000"/>
              <a:gd name="connsiteY99" fmla="*/ 3332072 h 6858000"/>
              <a:gd name="connsiteX100" fmla="*/ 5041705 w 6096000"/>
              <a:gd name="connsiteY100" fmla="*/ 3362948 h 6858000"/>
              <a:gd name="connsiteX101" fmla="*/ 5047477 w 6096000"/>
              <a:gd name="connsiteY101" fmla="*/ 3378959 h 6858000"/>
              <a:gd name="connsiteX102" fmla="*/ 5060758 w 6096000"/>
              <a:gd name="connsiteY102" fmla="*/ 3407057 h 6858000"/>
              <a:gd name="connsiteX103" fmla="*/ 5058968 w 6096000"/>
              <a:gd name="connsiteY103" fmla="*/ 3409825 h 6858000"/>
              <a:gd name="connsiteX104" fmla="*/ 5062667 w 6096000"/>
              <a:gd name="connsiteY104" fmla="*/ 3415218 h 6858000"/>
              <a:gd name="connsiteX105" fmla="*/ 5060928 w 6096000"/>
              <a:gd name="connsiteY105" fmla="*/ 3419880 h 6858000"/>
              <a:gd name="connsiteX106" fmla="*/ 5062923 w 6096000"/>
              <a:gd name="connsiteY106" fmla="*/ 3424545 h 6858000"/>
              <a:gd name="connsiteX107" fmla="*/ 5064623 w 6096000"/>
              <a:gd name="connsiteY107" fmla="*/ 3476412 h 6858000"/>
              <a:gd name="connsiteX108" fmla="*/ 5069684 w 6096000"/>
              <a:gd name="connsiteY108" fmla="*/ 3486850 h 6858000"/>
              <a:gd name="connsiteX109" fmla="*/ 5063339 w 6096000"/>
              <a:gd name="connsiteY109" fmla="*/ 3496391 h 6858000"/>
              <a:gd name="connsiteX110" fmla="*/ 5070139 w 6096000"/>
              <a:gd name="connsiteY110" fmla="*/ 3531201 h 6858000"/>
              <a:gd name="connsiteX111" fmla="*/ 5079896 w 6096000"/>
              <a:gd name="connsiteY111" fmla="*/ 3542019 h 6858000"/>
              <a:gd name="connsiteX112" fmla="*/ 5087540 w 6096000"/>
              <a:gd name="connsiteY112" fmla="*/ 3552249 h 6858000"/>
              <a:gd name="connsiteX113" fmla="*/ 5087902 w 6096000"/>
              <a:gd name="connsiteY113" fmla="*/ 3553678 h 6858000"/>
              <a:gd name="connsiteX114" fmla="*/ 5091509 w 6096000"/>
              <a:gd name="connsiteY114" fmla="*/ 3568021 h 6858000"/>
              <a:gd name="connsiteX115" fmla="*/ 5091934 w 6096000"/>
              <a:gd name="connsiteY115" fmla="*/ 3569719 h 6858000"/>
              <a:gd name="connsiteX116" fmla="*/ 5089362 w 6096000"/>
              <a:gd name="connsiteY116" fmla="*/ 3586412 h 6858000"/>
              <a:gd name="connsiteX117" fmla="*/ 5092358 w 6096000"/>
              <a:gd name="connsiteY117" fmla="*/ 3597336 h 6858000"/>
              <a:gd name="connsiteX118" fmla="*/ 5084254 w 6096000"/>
              <a:gd name="connsiteY118" fmla="*/ 3606007 h 6858000"/>
              <a:gd name="connsiteX119" fmla="*/ 5084281 w 6096000"/>
              <a:gd name="connsiteY119" fmla="*/ 3641228 h 6858000"/>
              <a:gd name="connsiteX120" fmla="*/ 5091848 w 6096000"/>
              <a:gd name="connsiteY120" fmla="*/ 3653088 h 6858000"/>
              <a:gd name="connsiteX121" fmla="*/ 5097436 w 6096000"/>
              <a:gd name="connsiteY121" fmla="*/ 3664114 h 6858000"/>
              <a:gd name="connsiteX122" fmla="*/ 5097518 w 6096000"/>
              <a:gd name="connsiteY122" fmla="*/ 3665569 h 6858000"/>
              <a:gd name="connsiteX123" fmla="*/ 5099829 w 6096000"/>
              <a:gd name="connsiteY123" fmla="*/ 3707357 h 6858000"/>
              <a:gd name="connsiteX124" fmla="*/ 5114696 w 6096000"/>
              <a:gd name="connsiteY124" fmla="*/ 3778166 h 6858000"/>
              <a:gd name="connsiteX125" fmla="*/ 5135379 w 6096000"/>
              <a:gd name="connsiteY125" fmla="*/ 3878222 h 6858000"/>
              <a:gd name="connsiteX126" fmla="*/ 5130138 w 6096000"/>
              <a:gd name="connsiteY126" fmla="*/ 4048117 h 6858000"/>
              <a:gd name="connsiteX127" fmla="*/ 5090040 w 6096000"/>
              <a:gd name="connsiteY127" fmla="*/ 4219510 h 6858000"/>
              <a:gd name="connsiteX128" fmla="*/ 5092812 w 6096000"/>
              <a:gd name="connsiteY128" fmla="*/ 4411258 h 6858000"/>
              <a:gd name="connsiteX129" fmla="*/ 5084599 w 6096000"/>
              <a:gd name="connsiteY129" fmla="*/ 4488531 h 6858000"/>
              <a:gd name="connsiteX130" fmla="*/ 5084072 w 6096000"/>
              <a:gd name="connsiteY130" fmla="*/ 4539168 h 6858000"/>
              <a:gd name="connsiteX131" fmla="*/ 5068936 w 6096000"/>
              <a:gd name="connsiteY131" fmla="*/ 4625153 h 6858000"/>
              <a:gd name="connsiteX132" fmla="*/ 5059114 w 6096000"/>
              <a:gd name="connsiteY132" fmla="*/ 4733115 h 6858000"/>
              <a:gd name="connsiteX133" fmla="*/ 5037209 w 6096000"/>
              <a:gd name="connsiteY133" fmla="*/ 4844323 h 6858000"/>
              <a:gd name="connsiteX134" fmla="*/ 5020638 w 6096000"/>
              <a:gd name="connsiteY134" fmla="*/ 4877992 h 6858000"/>
              <a:gd name="connsiteX135" fmla="*/ 5006413 w 6096000"/>
              <a:gd name="connsiteY135" fmla="*/ 4925805 h 6858000"/>
              <a:gd name="connsiteX136" fmla="*/ 4971037 w 6096000"/>
              <a:gd name="connsiteY136" fmla="*/ 5009272 h 6858000"/>
              <a:gd name="connsiteX137" fmla="*/ 4963105 w 6096000"/>
              <a:gd name="connsiteY137" fmla="*/ 5111369 h 6858000"/>
              <a:gd name="connsiteX138" fmla="*/ 4976341 w 6096000"/>
              <a:gd name="connsiteY138" fmla="*/ 5210876 h 6858000"/>
              <a:gd name="connsiteX139" fmla="*/ 4980617 w 6096000"/>
              <a:gd name="connsiteY139" fmla="*/ 5269726 h 6858000"/>
              <a:gd name="connsiteX140" fmla="*/ 4997733 w 6096000"/>
              <a:gd name="connsiteY140" fmla="*/ 5464225 h 6858000"/>
              <a:gd name="connsiteX141" fmla="*/ 5001400 w 6096000"/>
              <a:gd name="connsiteY141" fmla="*/ 5594585 h 6858000"/>
              <a:gd name="connsiteX142" fmla="*/ 4983700 w 6096000"/>
              <a:gd name="connsiteY142" fmla="*/ 5667896 h 6858000"/>
              <a:gd name="connsiteX143" fmla="*/ 4968506 w 6096000"/>
              <a:gd name="connsiteY143" fmla="*/ 5769225 h 6858000"/>
              <a:gd name="connsiteX144" fmla="*/ 4969765 w 6096000"/>
              <a:gd name="connsiteY144" fmla="*/ 5823324 h 6858000"/>
              <a:gd name="connsiteX145" fmla="*/ 4966129 w 6096000"/>
              <a:gd name="connsiteY145" fmla="*/ 5862699 h 6858000"/>
              <a:gd name="connsiteX146" fmla="*/ 4970695 w 6096000"/>
              <a:gd name="connsiteY146" fmla="*/ 5906467 h 6858000"/>
              <a:gd name="connsiteX147" fmla="*/ 4991568 w 6096000"/>
              <a:gd name="connsiteY147" fmla="*/ 5939847 h 6858000"/>
              <a:gd name="connsiteX148" fmla="*/ 4986815 w 6096000"/>
              <a:gd name="connsiteY148" fmla="*/ 5973994 h 6858000"/>
              <a:gd name="connsiteX149" fmla="*/ 4987776 w 6096000"/>
              <a:gd name="connsiteY149" fmla="*/ 6089693 h 6858000"/>
              <a:gd name="connsiteX150" fmla="*/ 4991621 w 6096000"/>
              <a:gd name="connsiteY150" fmla="*/ 6224938 h 6858000"/>
              <a:gd name="connsiteX151" fmla="*/ 5017157 w 6096000"/>
              <a:gd name="connsiteY151" fmla="*/ 6370251 h 6858000"/>
              <a:gd name="connsiteX152" fmla="*/ 5040797 w 6096000"/>
              <a:gd name="connsiteY152" fmla="*/ 6541313 h 6858000"/>
              <a:gd name="connsiteX153" fmla="*/ 5045375 w 6096000"/>
              <a:gd name="connsiteY153" fmla="*/ 6640957 h 6858000"/>
              <a:gd name="connsiteX154" fmla="*/ 5058442 w 6096000"/>
              <a:gd name="connsiteY154" fmla="*/ 6705297 h 6858000"/>
              <a:gd name="connsiteX155" fmla="*/ 5071125 w 6096000"/>
              <a:gd name="connsiteY155" fmla="*/ 6759582 h 6858000"/>
              <a:gd name="connsiteX156" fmla="*/ 5069172 w 6096000"/>
              <a:gd name="connsiteY156" fmla="*/ 6817746 h 6858000"/>
              <a:gd name="connsiteX157" fmla="*/ 5072322 w 6096000"/>
              <a:gd name="connsiteY157" fmla="*/ 6843646 h 6858000"/>
              <a:gd name="connsiteX158" fmla="*/ 5091388 w 6096000"/>
              <a:gd name="connsiteY158" fmla="*/ 6857998 h 6858000"/>
              <a:gd name="connsiteX159" fmla="*/ 6096000 w 6096000"/>
              <a:gd name="connsiteY159" fmla="*/ 6857998 h 6858000"/>
              <a:gd name="connsiteX160" fmla="*/ 6096000 w 6096000"/>
              <a:gd name="connsiteY160" fmla="*/ 6858000 h 6858000"/>
              <a:gd name="connsiteX161" fmla="*/ 0 w 6096000"/>
              <a:gd name="connsiteY16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6096000" h="6858000">
                <a:moveTo>
                  <a:pt x="0" y="0"/>
                </a:moveTo>
                <a:lnTo>
                  <a:pt x="5567517" y="0"/>
                </a:lnTo>
                <a:lnTo>
                  <a:pt x="5566938" y="1705"/>
                </a:lnTo>
                <a:cubicBezTo>
                  <a:pt x="5563126" y="8440"/>
                  <a:pt x="5558112" y="13784"/>
                  <a:pt x="5551594" y="17287"/>
                </a:cubicBezTo>
                <a:cubicBezTo>
                  <a:pt x="5562364" y="82036"/>
                  <a:pt x="5510349" y="69804"/>
                  <a:pt x="5545641" y="130336"/>
                </a:cubicBezTo>
                <a:cubicBezTo>
                  <a:pt x="5526953" y="117589"/>
                  <a:pt x="5536978" y="162458"/>
                  <a:pt x="5538289" y="187093"/>
                </a:cubicBezTo>
                <a:cubicBezTo>
                  <a:pt x="5536205" y="226511"/>
                  <a:pt x="5545722" y="205530"/>
                  <a:pt x="5545790" y="265704"/>
                </a:cubicBezTo>
                <a:cubicBezTo>
                  <a:pt x="5542296" y="317533"/>
                  <a:pt x="5543813" y="325288"/>
                  <a:pt x="5542313" y="354566"/>
                </a:cubicBezTo>
                <a:lnTo>
                  <a:pt x="5524126" y="472000"/>
                </a:lnTo>
                <a:lnTo>
                  <a:pt x="5522170" y="473782"/>
                </a:lnTo>
                <a:cubicBezTo>
                  <a:pt x="5517847" y="482008"/>
                  <a:pt x="5518682" y="487340"/>
                  <a:pt x="5521798" y="491380"/>
                </a:cubicBezTo>
                <a:lnTo>
                  <a:pt x="5536419" y="531675"/>
                </a:lnTo>
                <a:lnTo>
                  <a:pt x="5533435" y="536015"/>
                </a:lnTo>
                <a:lnTo>
                  <a:pt x="5538088" y="572092"/>
                </a:lnTo>
                <a:lnTo>
                  <a:pt x="5536061" y="572511"/>
                </a:lnTo>
                <a:cubicBezTo>
                  <a:pt x="5531611" y="574271"/>
                  <a:pt x="5528529" y="577121"/>
                  <a:pt x="5528218" y="582332"/>
                </a:cubicBezTo>
                <a:cubicBezTo>
                  <a:pt x="5498002" y="573171"/>
                  <a:pt x="5516262" y="585107"/>
                  <a:pt x="5518011" y="601285"/>
                </a:cubicBezTo>
                <a:cubicBezTo>
                  <a:pt x="5508838" y="617831"/>
                  <a:pt x="5480684" y="666964"/>
                  <a:pt x="5473174" y="681608"/>
                </a:cubicBezTo>
                <a:cubicBezTo>
                  <a:pt x="5473102" y="684122"/>
                  <a:pt x="5473033" y="686637"/>
                  <a:pt x="5472963" y="689151"/>
                </a:cubicBezTo>
                <a:lnTo>
                  <a:pt x="5472485" y="689289"/>
                </a:lnTo>
                <a:cubicBezTo>
                  <a:pt x="5471434" y="690905"/>
                  <a:pt x="5470986" y="693376"/>
                  <a:pt x="5471326" y="697222"/>
                </a:cubicBezTo>
                <a:cubicBezTo>
                  <a:pt x="5471606" y="703992"/>
                  <a:pt x="5471884" y="710761"/>
                  <a:pt x="5472164" y="717531"/>
                </a:cubicBezTo>
                <a:lnTo>
                  <a:pt x="5468891" y="722494"/>
                </a:lnTo>
                <a:lnTo>
                  <a:pt x="5463081" y="724368"/>
                </a:lnTo>
                <a:lnTo>
                  <a:pt x="5446981" y="752692"/>
                </a:lnTo>
                <a:cubicBezTo>
                  <a:pt x="5454691" y="764380"/>
                  <a:pt x="5422719" y="808083"/>
                  <a:pt x="5417190" y="816346"/>
                </a:cubicBezTo>
                <a:lnTo>
                  <a:pt x="5388958" y="889417"/>
                </a:lnTo>
                <a:cubicBezTo>
                  <a:pt x="5320491" y="969963"/>
                  <a:pt x="5321907" y="1005331"/>
                  <a:pt x="5307044" y="1063288"/>
                </a:cubicBezTo>
                <a:cubicBezTo>
                  <a:pt x="5313332" y="1111028"/>
                  <a:pt x="5317096" y="1110140"/>
                  <a:pt x="5303837" y="1157176"/>
                </a:cubicBezTo>
                <a:cubicBezTo>
                  <a:pt x="5301103" y="1192124"/>
                  <a:pt x="5301884" y="1197232"/>
                  <a:pt x="5286494" y="1210776"/>
                </a:cubicBezTo>
                <a:lnTo>
                  <a:pt x="5282463" y="1301993"/>
                </a:lnTo>
                <a:lnTo>
                  <a:pt x="5252235" y="1360879"/>
                </a:lnTo>
                <a:lnTo>
                  <a:pt x="5244497" y="1404045"/>
                </a:lnTo>
                <a:lnTo>
                  <a:pt x="5223823" y="1429568"/>
                </a:lnTo>
                <a:lnTo>
                  <a:pt x="5224851" y="1430305"/>
                </a:lnTo>
                <a:cubicBezTo>
                  <a:pt x="5226697" y="1432466"/>
                  <a:pt x="5214738" y="1459891"/>
                  <a:pt x="5212394" y="1463304"/>
                </a:cubicBezTo>
                <a:cubicBezTo>
                  <a:pt x="5209912" y="1477394"/>
                  <a:pt x="5213027" y="1501295"/>
                  <a:pt x="5209958" y="1514846"/>
                </a:cubicBezTo>
                <a:lnTo>
                  <a:pt x="5206417" y="1519731"/>
                </a:lnTo>
                <a:lnTo>
                  <a:pt x="5206640" y="1519929"/>
                </a:lnTo>
                <a:cubicBezTo>
                  <a:pt x="5206490" y="1521210"/>
                  <a:pt x="5209710" y="1543635"/>
                  <a:pt x="5207632" y="1546022"/>
                </a:cubicBezTo>
                <a:lnTo>
                  <a:pt x="5212030" y="1578752"/>
                </a:lnTo>
                <a:cubicBezTo>
                  <a:pt x="5206147" y="1605585"/>
                  <a:pt x="5226381" y="1622803"/>
                  <a:pt x="5203533" y="1647555"/>
                </a:cubicBezTo>
                <a:cubicBezTo>
                  <a:pt x="5198128" y="1672675"/>
                  <a:pt x="5203213" y="1694404"/>
                  <a:pt x="5190877" y="1715685"/>
                </a:cubicBezTo>
                <a:cubicBezTo>
                  <a:pt x="5196815" y="1724301"/>
                  <a:pt x="5198098" y="1732435"/>
                  <a:pt x="5184235" y="1740358"/>
                </a:cubicBezTo>
                <a:cubicBezTo>
                  <a:pt x="5182625" y="1763793"/>
                  <a:pt x="5198368" y="1769422"/>
                  <a:pt x="5181475" y="1784314"/>
                </a:cubicBezTo>
                <a:cubicBezTo>
                  <a:pt x="5205987" y="1797417"/>
                  <a:pt x="5195246" y="1798221"/>
                  <a:pt x="5185845" y="1804434"/>
                </a:cubicBezTo>
                <a:lnTo>
                  <a:pt x="5185068" y="1805316"/>
                </a:lnTo>
                <a:lnTo>
                  <a:pt x="5188593" y="1807109"/>
                </a:lnTo>
                <a:lnTo>
                  <a:pt x="5185920" y="1821003"/>
                </a:lnTo>
                <a:lnTo>
                  <a:pt x="5183543" y="1824832"/>
                </a:lnTo>
                <a:cubicBezTo>
                  <a:pt x="5182284" y="1827468"/>
                  <a:pt x="5181937" y="1829219"/>
                  <a:pt x="5182235" y="1830429"/>
                </a:cubicBezTo>
                <a:lnTo>
                  <a:pt x="5182525" y="1830569"/>
                </a:lnTo>
                <a:lnTo>
                  <a:pt x="5180663" y="1835810"/>
                </a:lnTo>
                <a:cubicBezTo>
                  <a:pt x="5176779" y="1844665"/>
                  <a:pt x="5172297" y="1853278"/>
                  <a:pt x="5167452" y="1861483"/>
                </a:cubicBezTo>
                <a:cubicBezTo>
                  <a:pt x="5179827" y="1866643"/>
                  <a:pt x="5166788" y="1884999"/>
                  <a:pt x="5174266" y="1892417"/>
                </a:cubicBezTo>
                <a:lnTo>
                  <a:pt x="5189262" y="1895114"/>
                </a:lnTo>
                <a:lnTo>
                  <a:pt x="5187100" y="1899379"/>
                </a:lnTo>
                <a:lnTo>
                  <a:pt x="5180471" y="1907867"/>
                </a:lnTo>
                <a:cubicBezTo>
                  <a:pt x="5179609" y="1909162"/>
                  <a:pt x="5179647" y="1909994"/>
                  <a:pt x="5181361" y="1910265"/>
                </a:cubicBezTo>
                <a:cubicBezTo>
                  <a:pt x="5180995" y="1914884"/>
                  <a:pt x="5177893" y="1930292"/>
                  <a:pt x="5178268" y="1935584"/>
                </a:cubicBezTo>
                <a:lnTo>
                  <a:pt x="5183619" y="1942021"/>
                </a:lnTo>
                <a:lnTo>
                  <a:pt x="5184480" y="1945112"/>
                </a:lnTo>
                <a:lnTo>
                  <a:pt x="5172776" y="1961162"/>
                </a:lnTo>
                <a:lnTo>
                  <a:pt x="5168513" y="1969445"/>
                </a:lnTo>
                <a:lnTo>
                  <a:pt x="5126597" y="2024270"/>
                </a:lnTo>
                <a:lnTo>
                  <a:pt x="5119528" y="2107942"/>
                </a:lnTo>
                <a:cubicBezTo>
                  <a:pt x="5089290" y="2138038"/>
                  <a:pt x="5110415" y="2159228"/>
                  <a:pt x="5110356" y="2193455"/>
                </a:cubicBezTo>
                <a:cubicBezTo>
                  <a:pt x="5101302" y="2220953"/>
                  <a:pt x="5110381" y="2224200"/>
                  <a:pt x="5104992" y="2260088"/>
                </a:cubicBezTo>
                <a:cubicBezTo>
                  <a:pt x="5096504" y="2291744"/>
                  <a:pt x="5078225" y="2299003"/>
                  <a:pt x="5059439" y="2335735"/>
                </a:cubicBezTo>
                <a:cubicBezTo>
                  <a:pt x="5029465" y="2329020"/>
                  <a:pt x="5058046" y="2407546"/>
                  <a:pt x="5022061" y="2408995"/>
                </a:cubicBezTo>
                <a:cubicBezTo>
                  <a:pt x="5023289" y="2413465"/>
                  <a:pt x="5019654" y="2441580"/>
                  <a:pt x="5022253" y="2445869"/>
                </a:cubicBezTo>
                <a:cubicBezTo>
                  <a:pt x="5022440" y="2449625"/>
                  <a:pt x="5011241" y="2492743"/>
                  <a:pt x="5011426" y="2496499"/>
                </a:cubicBezTo>
                <a:lnTo>
                  <a:pt x="4994224" y="2549900"/>
                </a:lnTo>
                <a:cubicBezTo>
                  <a:pt x="4992353" y="2564757"/>
                  <a:pt x="4998952" y="2582253"/>
                  <a:pt x="4995245" y="2596456"/>
                </a:cubicBezTo>
                <a:lnTo>
                  <a:pt x="4988570" y="2606088"/>
                </a:lnTo>
                <a:cubicBezTo>
                  <a:pt x="4988504" y="2615842"/>
                  <a:pt x="4988436" y="2625597"/>
                  <a:pt x="4988371" y="2635351"/>
                </a:cubicBezTo>
                <a:lnTo>
                  <a:pt x="4983212" y="2665666"/>
                </a:lnTo>
                <a:lnTo>
                  <a:pt x="4968234" y="2715895"/>
                </a:lnTo>
                <a:lnTo>
                  <a:pt x="4975888" y="2725052"/>
                </a:lnTo>
                <a:lnTo>
                  <a:pt x="4980195" y="2726489"/>
                </a:lnTo>
                <a:lnTo>
                  <a:pt x="4976218" y="2740278"/>
                </a:lnTo>
                <a:lnTo>
                  <a:pt x="4980571" y="2751112"/>
                </a:lnTo>
                <a:lnTo>
                  <a:pt x="4973893" y="2760208"/>
                </a:lnTo>
                <a:lnTo>
                  <a:pt x="4979005" y="2790136"/>
                </a:lnTo>
                <a:lnTo>
                  <a:pt x="4986137" y="2804183"/>
                </a:lnTo>
                <a:cubicBezTo>
                  <a:pt x="4986150" y="2811409"/>
                  <a:pt x="4986162" y="2818634"/>
                  <a:pt x="4986175" y="2825860"/>
                </a:cubicBezTo>
                <a:cubicBezTo>
                  <a:pt x="4987474" y="2843788"/>
                  <a:pt x="4992871" y="2886513"/>
                  <a:pt x="4993936" y="2911749"/>
                </a:cubicBezTo>
                <a:cubicBezTo>
                  <a:pt x="4993313" y="2946689"/>
                  <a:pt x="4980300" y="2954448"/>
                  <a:pt x="4992563" y="2977278"/>
                </a:cubicBezTo>
                <a:cubicBezTo>
                  <a:pt x="4985688" y="2983455"/>
                  <a:pt x="4982051" y="2987749"/>
                  <a:pt x="4980516" y="2991092"/>
                </a:cubicBezTo>
                <a:cubicBezTo>
                  <a:pt x="4975910" y="3001119"/>
                  <a:pt x="4990216" y="3002537"/>
                  <a:pt x="4992801" y="3020247"/>
                </a:cubicBezTo>
                <a:cubicBezTo>
                  <a:pt x="4998517" y="3032637"/>
                  <a:pt x="5013148" y="3051512"/>
                  <a:pt x="5014805" y="3065434"/>
                </a:cubicBezTo>
                <a:cubicBezTo>
                  <a:pt x="4998836" y="3057428"/>
                  <a:pt x="5016840" y="3105196"/>
                  <a:pt x="5002733" y="3103777"/>
                </a:cubicBezTo>
                <a:cubicBezTo>
                  <a:pt x="5022381" y="3124610"/>
                  <a:pt x="4997365" y="3128169"/>
                  <a:pt x="5002941" y="3151828"/>
                </a:cubicBezTo>
                <a:cubicBezTo>
                  <a:pt x="5010264" y="3163902"/>
                  <a:pt x="5011356" y="3171780"/>
                  <a:pt x="5002883" y="3180546"/>
                </a:cubicBezTo>
                <a:cubicBezTo>
                  <a:pt x="5038586" y="3236545"/>
                  <a:pt x="5003723" y="3210316"/>
                  <a:pt x="5016711" y="3258677"/>
                </a:cubicBezTo>
                <a:lnTo>
                  <a:pt x="5017918" y="3262610"/>
                </a:lnTo>
                <a:lnTo>
                  <a:pt x="5011672" y="3277179"/>
                </a:lnTo>
                <a:lnTo>
                  <a:pt x="5009344" y="3278130"/>
                </a:lnTo>
                <a:lnTo>
                  <a:pt x="5026770" y="3325671"/>
                </a:lnTo>
                <a:lnTo>
                  <a:pt x="5024571" y="3332072"/>
                </a:lnTo>
                <a:lnTo>
                  <a:pt x="5041705" y="3362948"/>
                </a:lnTo>
                <a:lnTo>
                  <a:pt x="5047477" y="3378959"/>
                </a:lnTo>
                <a:lnTo>
                  <a:pt x="5060758" y="3407057"/>
                </a:lnTo>
                <a:lnTo>
                  <a:pt x="5058968" y="3409825"/>
                </a:lnTo>
                <a:lnTo>
                  <a:pt x="5062667" y="3415218"/>
                </a:lnTo>
                <a:lnTo>
                  <a:pt x="5060928" y="3419880"/>
                </a:lnTo>
                <a:lnTo>
                  <a:pt x="5062923" y="3424545"/>
                </a:lnTo>
                <a:cubicBezTo>
                  <a:pt x="5063537" y="3433967"/>
                  <a:pt x="5063494" y="3466028"/>
                  <a:pt x="5064623" y="3476412"/>
                </a:cubicBezTo>
                <a:lnTo>
                  <a:pt x="5069684" y="3486850"/>
                </a:lnTo>
                <a:lnTo>
                  <a:pt x="5063339" y="3496391"/>
                </a:lnTo>
                <a:lnTo>
                  <a:pt x="5070139" y="3531201"/>
                </a:lnTo>
                <a:lnTo>
                  <a:pt x="5079896" y="3542019"/>
                </a:lnTo>
                <a:lnTo>
                  <a:pt x="5087540" y="3552249"/>
                </a:lnTo>
                <a:lnTo>
                  <a:pt x="5087902" y="3553678"/>
                </a:lnTo>
                <a:lnTo>
                  <a:pt x="5091509" y="3568021"/>
                </a:lnTo>
                <a:lnTo>
                  <a:pt x="5091934" y="3569719"/>
                </a:lnTo>
                <a:lnTo>
                  <a:pt x="5089362" y="3586412"/>
                </a:lnTo>
                <a:lnTo>
                  <a:pt x="5092358" y="3597336"/>
                </a:lnTo>
                <a:lnTo>
                  <a:pt x="5084254" y="3606007"/>
                </a:lnTo>
                <a:cubicBezTo>
                  <a:pt x="5084262" y="3617747"/>
                  <a:pt x="5084273" y="3629488"/>
                  <a:pt x="5084281" y="3641228"/>
                </a:cubicBezTo>
                <a:lnTo>
                  <a:pt x="5091848" y="3653088"/>
                </a:lnTo>
                <a:lnTo>
                  <a:pt x="5097436" y="3664114"/>
                </a:lnTo>
                <a:cubicBezTo>
                  <a:pt x="5097463" y="3664599"/>
                  <a:pt x="5097491" y="3665084"/>
                  <a:pt x="5097518" y="3665569"/>
                </a:cubicBezTo>
                <a:cubicBezTo>
                  <a:pt x="5097915" y="3672776"/>
                  <a:pt x="5096966" y="3688591"/>
                  <a:pt x="5099829" y="3707357"/>
                </a:cubicBezTo>
                <a:cubicBezTo>
                  <a:pt x="5100505" y="3724716"/>
                  <a:pt x="5118078" y="3760234"/>
                  <a:pt x="5114696" y="3778166"/>
                </a:cubicBezTo>
                <a:cubicBezTo>
                  <a:pt x="5141627" y="3845122"/>
                  <a:pt x="5125427" y="3821305"/>
                  <a:pt x="5135379" y="3878222"/>
                </a:cubicBezTo>
                <a:cubicBezTo>
                  <a:pt x="5161519" y="3905047"/>
                  <a:pt x="5125417" y="4015047"/>
                  <a:pt x="5130138" y="4048117"/>
                </a:cubicBezTo>
                <a:cubicBezTo>
                  <a:pt x="5081804" y="4192084"/>
                  <a:pt x="5096262" y="4158987"/>
                  <a:pt x="5090040" y="4219510"/>
                </a:cubicBezTo>
                <a:cubicBezTo>
                  <a:pt x="5104553" y="4280033"/>
                  <a:pt x="5065380" y="4345686"/>
                  <a:pt x="5092812" y="4411258"/>
                </a:cubicBezTo>
                <a:cubicBezTo>
                  <a:pt x="5090630" y="4437329"/>
                  <a:pt x="5083878" y="4473140"/>
                  <a:pt x="5084599" y="4488531"/>
                </a:cubicBezTo>
                <a:cubicBezTo>
                  <a:pt x="5084423" y="4505410"/>
                  <a:pt x="5084248" y="4522289"/>
                  <a:pt x="5084072" y="4539168"/>
                </a:cubicBezTo>
                <a:cubicBezTo>
                  <a:pt x="5072114" y="4567830"/>
                  <a:pt x="5064305" y="4588197"/>
                  <a:pt x="5068936" y="4625153"/>
                </a:cubicBezTo>
                <a:cubicBezTo>
                  <a:pt x="5077433" y="4662889"/>
                  <a:pt x="5065899" y="4679357"/>
                  <a:pt x="5059114" y="4733115"/>
                </a:cubicBezTo>
                <a:cubicBezTo>
                  <a:pt x="5068687" y="4752352"/>
                  <a:pt x="5055370" y="4832308"/>
                  <a:pt x="5037209" y="4844323"/>
                </a:cubicBezTo>
                <a:cubicBezTo>
                  <a:pt x="5033444" y="4857054"/>
                  <a:pt x="5040194" y="4871554"/>
                  <a:pt x="5020638" y="4877992"/>
                </a:cubicBezTo>
                <a:cubicBezTo>
                  <a:pt x="4997151" y="4888353"/>
                  <a:pt x="5034418" y="4931200"/>
                  <a:pt x="5006413" y="4925805"/>
                </a:cubicBezTo>
                <a:cubicBezTo>
                  <a:pt x="5031964" y="4956261"/>
                  <a:pt x="4982840" y="4982633"/>
                  <a:pt x="4971037" y="5009272"/>
                </a:cubicBezTo>
                <a:cubicBezTo>
                  <a:pt x="4973259" y="5034036"/>
                  <a:pt x="4968375" y="5053859"/>
                  <a:pt x="4963105" y="5111369"/>
                </a:cubicBezTo>
                <a:cubicBezTo>
                  <a:pt x="4973224" y="5141336"/>
                  <a:pt x="4937413" y="5161742"/>
                  <a:pt x="4976341" y="5210876"/>
                </a:cubicBezTo>
                <a:cubicBezTo>
                  <a:pt x="4972455" y="5212581"/>
                  <a:pt x="4977054" y="5227501"/>
                  <a:pt x="4980617" y="5269726"/>
                </a:cubicBezTo>
                <a:cubicBezTo>
                  <a:pt x="4984182" y="5311951"/>
                  <a:pt x="4990390" y="5400671"/>
                  <a:pt x="4997733" y="5464225"/>
                </a:cubicBezTo>
                <a:cubicBezTo>
                  <a:pt x="5001765" y="5536542"/>
                  <a:pt x="4990225" y="5517959"/>
                  <a:pt x="5001400" y="5594585"/>
                </a:cubicBezTo>
                <a:cubicBezTo>
                  <a:pt x="4999908" y="5619318"/>
                  <a:pt x="4974042" y="5647975"/>
                  <a:pt x="4983700" y="5667896"/>
                </a:cubicBezTo>
                <a:cubicBezTo>
                  <a:pt x="4976834" y="5696311"/>
                  <a:pt x="4975579" y="5738356"/>
                  <a:pt x="4968506" y="5769225"/>
                </a:cubicBezTo>
                <a:cubicBezTo>
                  <a:pt x="4968926" y="5787258"/>
                  <a:pt x="4969344" y="5805291"/>
                  <a:pt x="4969765" y="5823324"/>
                </a:cubicBezTo>
                <a:cubicBezTo>
                  <a:pt x="4966122" y="5853058"/>
                  <a:pt x="4965608" y="5838948"/>
                  <a:pt x="4966129" y="5862699"/>
                </a:cubicBezTo>
                <a:lnTo>
                  <a:pt x="4970695" y="5906467"/>
                </a:lnTo>
                <a:lnTo>
                  <a:pt x="4991568" y="5939847"/>
                </a:lnTo>
                <a:cubicBezTo>
                  <a:pt x="4998848" y="5955713"/>
                  <a:pt x="4974731" y="5940131"/>
                  <a:pt x="4986815" y="5973994"/>
                </a:cubicBezTo>
                <a:cubicBezTo>
                  <a:pt x="4961187" y="5997051"/>
                  <a:pt x="4983444" y="6032039"/>
                  <a:pt x="4987776" y="6089693"/>
                </a:cubicBezTo>
                <a:lnTo>
                  <a:pt x="4991621" y="6224938"/>
                </a:lnTo>
                <a:cubicBezTo>
                  <a:pt x="4988442" y="6270972"/>
                  <a:pt x="5008962" y="6317522"/>
                  <a:pt x="5017157" y="6370251"/>
                </a:cubicBezTo>
                <a:cubicBezTo>
                  <a:pt x="5025353" y="6422980"/>
                  <a:pt x="5039938" y="6490855"/>
                  <a:pt x="5040797" y="6541313"/>
                </a:cubicBezTo>
                <a:cubicBezTo>
                  <a:pt x="5039898" y="6576319"/>
                  <a:pt x="5031912" y="6591883"/>
                  <a:pt x="5045375" y="6640957"/>
                </a:cubicBezTo>
                <a:cubicBezTo>
                  <a:pt x="5057505" y="6669536"/>
                  <a:pt x="5052276" y="6675394"/>
                  <a:pt x="5058442" y="6705297"/>
                </a:cubicBezTo>
                <a:cubicBezTo>
                  <a:pt x="5057367" y="6727133"/>
                  <a:pt x="5067901" y="6732087"/>
                  <a:pt x="5071125" y="6759582"/>
                </a:cubicBezTo>
                <a:cubicBezTo>
                  <a:pt x="5055614" y="6796071"/>
                  <a:pt x="5051656" y="6769544"/>
                  <a:pt x="5069172" y="6817746"/>
                </a:cubicBezTo>
                <a:cubicBezTo>
                  <a:pt x="5060956" y="6828354"/>
                  <a:pt x="5064525" y="6836369"/>
                  <a:pt x="5072322" y="6843646"/>
                </a:cubicBezTo>
                <a:lnTo>
                  <a:pt x="5091388" y="6857998"/>
                </a:lnTo>
                <a:lnTo>
                  <a:pt x="6096000" y="6857998"/>
                </a:lnTo>
                <a:lnTo>
                  <a:pt x="6096000"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24016950-142F-64BA-5962-63047C8DFE77}"/>
              </a:ext>
            </a:extLst>
          </p:cNvPr>
          <p:cNvSpPr>
            <a:spLocks noGrp="1"/>
          </p:cNvSpPr>
          <p:nvPr>
            <p:ph type="title"/>
          </p:nvPr>
        </p:nvSpPr>
        <p:spPr>
          <a:xfrm>
            <a:off x="550070" y="457199"/>
            <a:ext cx="2764630" cy="992166"/>
          </a:xfrm>
        </p:spPr>
        <p:txBody>
          <a:bodyPr vert="horz" lIns="91440" tIns="45720" rIns="91440" bIns="45720" rtlCol="0" anchor="ctr">
            <a:normAutofit/>
          </a:bodyPr>
          <a:lstStyle/>
          <a:p>
            <a:pPr defTabSz="914400"/>
            <a:r>
              <a:rPr lang="en-US" sz="4400" dirty="0">
                <a:latin typeface="+mj-lt"/>
                <a:cs typeface="+mj-cs"/>
              </a:rPr>
              <a:t>Consent</a:t>
            </a:r>
          </a:p>
        </p:txBody>
      </p:sp>
      <p:sp>
        <p:nvSpPr>
          <p:cNvPr id="1032" name="Content Placeholder 1031">
            <a:extLst>
              <a:ext uri="{FF2B5EF4-FFF2-40B4-BE49-F238E27FC236}">
                <a16:creationId xmlns:a16="http://schemas.microsoft.com/office/drawing/2014/main" id="{4A4C7DC1-6161-A1DF-84D8-431AD620D311}"/>
              </a:ext>
            </a:extLst>
          </p:cNvPr>
          <p:cNvSpPr>
            <a:spLocks noGrp="1"/>
          </p:cNvSpPr>
          <p:nvPr>
            <p:ph sz="half" idx="2"/>
          </p:nvPr>
        </p:nvSpPr>
        <p:spPr>
          <a:xfrm>
            <a:off x="550070" y="1645575"/>
            <a:ext cx="2657473" cy="2980003"/>
          </a:xfrm>
        </p:spPr>
        <p:txBody>
          <a:bodyPr vert="horz" lIns="91440" tIns="45720" rIns="91440" bIns="45720" rtlCol="0">
            <a:normAutofit/>
          </a:bodyPr>
          <a:lstStyle/>
          <a:p>
            <a:pPr indent="-228600" defTabSz="914400"/>
            <a:r>
              <a:rPr lang="en-US" sz="1500" dirty="0">
                <a:latin typeface="+mn-lt"/>
                <a:cs typeface="+mn-cs"/>
              </a:rPr>
              <a:t>This page will inform students and parents about consent and their federal tax information.</a:t>
            </a:r>
          </a:p>
          <a:p>
            <a:pPr indent="-228600" defTabSz="914400"/>
            <a:r>
              <a:rPr lang="en-US" sz="1500" dirty="0">
                <a:latin typeface="+mn-lt"/>
                <a:cs typeface="+mn-cs"/>
              </a:rPr>
              <a:t>By approving their consent, this will allow their federal tax information into the FAFSA.</a:t>
            </a:r>
          </a:p>
          <a:p>
            <a:pPr indent="-228600" defTabSz="914400"/>
            <a:r>
              <a:rPr lang="en-US" sz="1500" dirty="0">
                <a:latin typeface="+mn-lt"/>
                <a:cs typeface="+mn-cs"/>
              </a:rPr>
              <a:t>Students, Parents, and other Contributors will all need to consent in order to process the student’s SAI</a:t>
            </a:r>
          </a:p>
        </p:txBody>
      </p:sp>
      <p:pic>
        <p:nvPicPr>
          <p:cNvPr id="1028" name="Picture 4" descr="Screenshot continuation of the consent page. Frequently asked questions appear, which the student can expand or collapse: who should provide consent, if a spouse has to provide consent if married and didn't file a joint tax return, what happens after consent is provided, what happens if consent is revoked, and what happens if consent is declined. Below that, there are buttons for the student to approve or decline their consent.">
            <a:extLst>
              <a:ext uri="{FF2B5EF4-FFF2-40B4-BE49-F238E27FC236}">
                <a16:creationId xmlns:a16="http://schemas.microsoft.com/office/drawing/2014/main" id="{7393EF27-58C1-0DCC-2910-04805EC13D8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457950" y="836657"/>
            <a:ext cx="2121694" cy="320255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Screenshot of the consent page for the retrieval and disclosure of federal tax information. A bulleted list of statements defines what the student is affirming and giving consent to.">
            <a:extLst>
              <a:ext uri="{FF2B5EF4-FFF2-40B4-BE49-F238E27FC236}">
                <a16:creationId xmlns:a16="http://schemas.microsoft.com/office/drawing/2014/main" id="{0A15B925-D3D4-259F-ACA4-BB029C2F56C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993356" y="1297239"/>
            <a:ext cx="2121694" cy="2281391"/>
          </a:xfrm>
          <a:prstGeom prst="rect">
            <a:avLst/>
          </a:prstGeom>
          <a:noFill/>
          <a:extLst>
            <a:ext uri="{909E8E84-426E-40DD-AFC4-6F175D3DCCD1}">
              <a14:hiddenFill xmlns:a14="http://schemas.microsoft.com/office/drawing/2010/main">
                <a:solidFill>
                  <a:srgbClr val="FFFFFF"/>
                </a:solidFill>
              </a14:hiddenFill>
            </a:ext>
          </a:extLst>
        </p:spPr>
      </p:pic>
      <p:sp>
        <p:nvSpPr>
          <p:cNvPr id="8" name="Date Placeholder 7">
            <a:extLst>
              <a:ext uri="{FF2B5EF4-FFF2-40B4-BE49-F238E27FC236}">
                <a16:creationId xmlns:a16="http://schemas.microsoft.com/office/drawing/2014/main" id="{2C3A1BB8-90DB-DECF-A9A9-421B05B08665}"/>
              </a:ext>
            </a:extLst>
          </p:cNvPr>
          <p:cNvSpPr>
            <a:spLocks noGrp="1"/>
          </p:cNvSpPr>
          <p:nvPr>
            <p:ph type="dt" sz="half" idx="10"/>
          </p:nvPr>
        </p:nvSpPr>
        <p:spPr>
          <a:xfrm>
            <a:off x="628650" y="4767262"/>
            <a:ext cx="2057400" cy="273844"/>
          </a:xfrm>
        </p:spPr>
        <p:txBody>
          <a:bodyPr vert="horz" lIns="91440" tIns="45720" rIns="91440" bIns="45720" rtlCol="0" anchor="ctr">
            <a:normAutofit/>
          </a:bodyPr>
          <a:lstStyle/>
          <a:p>
            <a:pPr defTabSz="914400">
              <a:spcAft>
                <a:spcPts val="600"/>
              </a:spcAft>
            </a:pPr>
            <a:fld id="{A26ABD8D-ED90-8545-8084-3A783A05F6CF}" type="datetime1">
              <a:rPr lang="en-US" sz="800">
                <a:latin typeface="+mn-lt"/>
                <a:cs typeface="+mn-cs"/>
              </a:rPr>
              <a:pPr defTabSz="914400">
                <a:spcAft>
                  <a:spcPts val="600"/>
                </a:spcAft>
              </a:pPr>
              <a:t>9/27/2023</a:t>
            </a:fld>
            <a:endParaRPr lang="en-US" sz="800">
              <a:latin typeface="+mn-lt"/>
              <a:cs typeface="+mn-cs"/>
            </a:endParaRPr>
          </a:p>
        </p:txBody>
      </p:sp>
      <p:sp>
        <p:nvSpPr>
          <p:cNvPr id="9" name="Footer Placeholder 8">
            <a:extLst>
              <a:ext uri="{FF2B5EF4-FFF2-40B4-BE49-F238E27FC236}">
                <a16:creationId xmlns:a16="http://schemas.microsoft.com/office/drawing/2014/main" id="{FEC70E4B-A21C-530B-9634-E5C66B9BEA65}"/>
              </a:ext>
            </a:extLst>
          </p:cNvPr>
          <p:cNvSpPr>
            <a:spLocks noGrp="1"/>
          </p:cNvSpPr>
          <p:nvPr>
            <p:ph type="ftr" sz="quarter" idx="11"/>
          </p:nvPr>
        </p:nvSpPr>
        <p:spPr>
          <a:xfrm>
            <a:off x="3028950" y="4767262"/>
            <a:ext cx="3086100" cy="273844"/>
          </a:xfrm>
        </p:spPr>
        <p:txBody>
          <a:bodyPr vert="horz" lIns="91440" tIns="45720" rIns="91440" bIns="45720" rtlCol="0" anchor="ctr">
            <a:normAutofit/>
          </a:bodyPr>
          <a:lstStyle/>
          <a:p>
            <a:pPr defTabSz="914400">
              <a:spcAft>
                <a:spcPts val="600"/>
              </a:spcAft>
            </a:pPr>
            <a:r>
              <a:rPr lang="en-US" sz="800" kern="1200">
                <a:solidFill>
                  <a:schemeClr val="tx1">
                    <a:tint val="75000"/>
                  </a:schemeClr>
                </a:solidFill>
                <a:latin typeface="+mn-lt"/>
                <a:ea typeface="+mn-ea"/>
                <a:cs typeface="+mn-cs"/>
              </a:rPr>
              <a:t>Proprietary and Confidential</a:t>
            </a:r>
          </a:p>
        </p:txBody>
      </p:sp>
      <p:sp>
        <p:nvSpPr>
          <p:cNvPr id="7" name="Slide Number Placeholder 6">
            <a:extLst>
              <a:ext uri="{FF2B5EF4-FFF2-40B4-BE49-F238E27FC236}">
                <a16:creationId xmlns:a16="http://schemas.microsoft.com/office/drawing/2014/main" id="{225B09D9-24C3-9A10-CA71-D611AADDF00B}"/>
              </a:ext>
            </a:extLst>
          </p:cNvPr>
          <p:cNvSpPr>
            <a:spLocks noGrp="1"/>
          </p:cNvSpPr>
          <p:nvPr>
            <p:ph type="sldNum" sz="quarter" idx="12"/>
          </p:nvPr>
        </p:nvSpPr>
        <p:spPr>
          <a:xfrm>
            <a:off x="6457950" y="4767262"/>
            <a:ext cx="2057400" cy="273844"/>
          </a:xfrm>
        </p:spPr>
        <p:txBody>
          <a:bodyPr vert="horz" lIns="91440" tIns="45720" rIns="91440" bIns="45720" rtlCol="0" anchor="ctr">
            <a:normAutofit/>
          </a:bodyPr>
          <a:lstStyle/>
          <a:p>
            <a:pPr defTabSz="914400">
              <a:spcAft>
                <a:spcPts val="600"/>
              </a:spcAft>
            </a:pPr>
            <a:fld id="{3138FEDE-97C2-4C40-929C-DF79E793EBDF}" type="slidenum">
              <a:rPr lang="en-US" sz="800">
                <a:latin typeface="+mn-lt"/>
                <a:cs typeface="+mn-cs"/>
              </a:rPr>
              <a:pPr defTabSz="914400">
                <a:spcAft>
                  <a:spcPts val="600"/>
                </a:spcAft>
              </a:pPr>
              <a:t>15</a:t>
            </a:fld>
            <a:endParaRPr lang="en-US" sz="800">
              <a:latin typeface="+mn-lt"/>
              <a:cs typeface="+mn-cs"/>
            </a:endParaRPr>
          </a:p>
        </p:txBody>
      </p:sp>
    </p:spTree>
    <p:extLst>
      <p:ext uri="{BB962C8B-B14F-4D97-AF65-F5344CB8AC3E}">
        <p14:creationId xmlns:p14="http://schemas.microsoft.com/office/powerpoint/2010/main" val="1013654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C81F1-2F82-FD5C-CA5F-5DBBC3A13370}"/>
              </a:ext>
            </a:extLst>
          </p:cNvPr>
          <p:cNvSpPr>
            <a:spLocks noGrp="1"/>
          </p:cNvSpPr>
          <p:nvPr>
            <p:ph type="title"/>
          </p:nvPr>
        </p:nvSpPr>
        <p:spPr/>
        <p:txBody>
          <a:bodyPr/>
          <a:lstStyle/>
          <a:p>
            <a:r>
              <a:rPr lang="en-US" dirty="0"/>
              <a:t>No Longer Required</a:t>
            </a:r>
          </a:p>
        </p:txBody>
      </p:sp>
      <p:sp>
        <p:nvSpPr>
          <p:cNvPr id="3" name="Content Placeholder 2">
            <a:extLst>
              <a:ext uri="{FF2B5EF4-FFF2-40B4-BE49-F238E27FC236}">
                <a16:creationId xmlns:a16="http://schemas.microsoft.com/office/drawing/2014/main" id="{56F7E6F9-B173-009C-7E92-DA36042FC8AE}"/>
              </a:ext>
            </a:extLst>
          </p:cNvPr>
          <p:cNvSpPr>
            <a:spLocks noGrp="1"/>
          </p:cNvSpPr>
          <p:nvPr>
            <p:ph idx="1"/>
          </p:nvPr>
        </p:nvSpPr>
        <p:spPr>
          <a:xfrm>
            <a:off x="457200" y="1250275"/>
            <a:ext cx="8191180" cy="2647063"/>
          </a:xfrm>
        </p:spPr>
        <p:txBody>
          <a:bodyPr/>
          <a:lstStyle/>
          <a:p>
            <a:r>
              <a:rPr lang="en-US" dirty="0"/>
              <a:t>Cash support and other money paid on behalf of the student</a:t>
            </a:r>
          </a:p>
          <a:p>
            <a:pPr lvl="1"/>
            <a:r>
              <a:rPr lang="en-US" dirty="0"/>
              <a:t>529s in other people’s names</a:t>
            </a:r>
          </a:p>
          <a:p>
            <a:r>
              <a:rPr lang="en-US" dirty="0"/>
              <a:t>Veteran’s education benefits</a:t>
            </a:r>
          </a:p>
          <a:p>
            <a:r>
              <a:rPr lang="en-US" dirty="0"/>
              <a:t>Workman’s compensation</a:t>
            </a:r>
          </a:p>
          <a:p>
            <a:r>
              <a:rPr lang="en-US" dirty="0"/>
              <a:t>Payments to tax-deferred pensions not on the federal tax return</a:t>
            </a:r>
          </a:p>
          <a:p>
            <a:r>
              <a:rPr lang="en-US" dirty="0"/>
              <a:t>Other untaxed income sources</a:t>
            </a:r>
          </a:p>
          <a:p>
            <a:r>
              <a:rPr lang="en-US" dirty="0"/>
              <a:t>Child support PAID out of the household</a:t>
            </a:r>
          </a:p>
          <a:p>
            <a:pPr lvl="1"/>
            <a:r>
              <a:rPr lang="en-US" dirty="0"/>
              <a:t>NOTE: Child support received will be moved to the asset section of the form. Families who do not report assets, will not need to provide this information.</a:t>
            </a:r>
          </a:p>
        </p:txBody>
      </p:sp>
      <p:sp>
        <p:nvSpPr>
          <p:cNvPr id="4" name="Slide Number Placeholder 3">
            <a:extLst>
              <a:ext uri="{FF2B5EF4-FFF2-40B4-BE49-F238E27FC236}">
                <a16:creationId xmlns:a16="http://schemas.microsoft.com/office/drawing/2014/main" id="{99F60FB8-73BA-6E33-233C-5460A719A6D0}"/>
              </a:ext>
            </a:extLst>
          </p:cNvPr>
          <p:cNvSpPr>
            <a:spLocks noGrp="1"/>
          </p:cNvSpPr>
          <p:nvPr>
            <p:ph type="sldNum" sz="quarter" idx="4"/>
          </p:nvPr>
        </p:nvSpPr>
        <p:spPr/>
        <p:txBody>
          <a:bodyPr/>
          <a:lstStyle/>
          <a:p>
            <a:fld id="{3138FEDE-97C2-4C40-929C-DF79E793EBDF}" type="slidenum">
              <a:rPr lang="en-US" smtClean="0"/>
              <a:pPr/>
              <a:t>16</a:t>
            </a:fld>
            <a:endParaRPr lang="en-US" dirty="0"/>
          </a:p>
        </p:txBody>
      </p:sp>
      <p:sp>
        <p:nvSpPr>
          <p:cNvPr id="5" name="Date Placeholder 4">
            <a:extLst>
              <a:ext uri="{FF2B5EF4-FFF2-40B4-BE49-F238E27FC236}">
                <a16:creationId xmlns:a16="http://schemas.microsoft.com/office/drawing/2014/main" id="{056F7703-7DE6-59F5-7DF9-9EF27D641C39}"/>
              </a:ext>
            </a:extLst>
          </p:cNvPr>
          <p:cNvSpPr>
            <a:spLocks noGrp="1"/>
          </p:cNvSpPr>
          <p:nvPr>
            <p:ph type="dt" sz="half" idx="2"/>
          </p:nvPr>
        </p:nvSpPr>
        <p:spPr/>
        <p:txBody>
          <a:bodyPr/>
          <a:lstStyle/>
          <a:p>
            <a:fld id="{D962E535-64FB-9145-B820-DCDA8C121870}" type="datetime1">
              <a:rPr lang="en-US" smtClean="0"/>
              <a:t>9/27/2023</a:t>
            </a:fld>
            <a:endParaRPr lang="en-US" dirty="0"/>
          </a:p>
        </p:txBody>
      </p:sp>
      <p:sp>
        <p:nvSpPr>
          <p:cNvPr id="6" name="Footer Placeholder 5">
            <a:extLst>
              <a:ext uri="{FF2B5EF4-FFF2-40B4-BE49-F238E27FC236}">
                <a16:creationId xmlns:a16="http://schemas.microsoft.com/office/drawing/2014/main" id="{9F1C2E5E-A653-0C07-56FF-80F9AE2F6716}"/>
              </a:ext>
            </a:extLst>
          </p:cNvPr>
          <p:cNvSpPr>
            <a:spLocks noGrp="1"/>
          </p:cNvSpPr>
          <p:nvPr>
            <p:ph type="ftr" sz="quarter" idx="3"/>
          </p:nvPr>
        </p:nvSpPr>
        <p:spPr/>
        <p:txBody>
          <a:bodyPr/>
          <a:lstStyle/>
          <a:p>
            <a:r>
              <a:rPr lang="en-US"/>
              <a:t>Proprietary and Confidential</a:t>
            </a:r>
            <a:endParaRPr lang="en-US" dirty="0"/>
          </a:p>
        </p:txBody>
      </p:sp>
    </p:spTree>
    <p:extLst>
      <p:ext uri="{BB962C8B-B14F-4D97-AF65-F5344CB8AC3E}">
        <p14:creationId xmlns:p14="http://schemas.microsoft.com/office/powerpoint/2010/main" val="23269887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7" name="Rectangle 2056">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E2C7585-EF67-3B4D-6E1B-BD6904BF460C}"/>
              </a:ext>
            </a:extLst>
          </p:cNvPr>
          <p:cNvSpPr>
            <a:spLocks noGrp="1"/>
          </p:cNvSpPr>
          <p:nvPr>
            <p:ph type="title"/>
          </p:nvPr>
        </p:nvSpPr>
        <p:spPr>
          <a:xfrm>
            <a:off x="628650" y="703490"/>
            <a:ext cx="3293268" cy="992579"/>
          </a:xfrm>
        </p:spPr>
        <p:txBody>
          <a:bodyPr vert="horz" lIns="91440" tIns="45720" rIns="91440" bIns="45720" rtlCol="0" anchor="t">
            <a:normAutofit/>
          </a:bodyPr>
          <a:lstStyle/>
          <a:p>
            <a:pPr defTabSz="914400"/>
            <a:r>
              <a:rPr lang="en-US" sz="3000" kern="1200" dirty="0">
                <a:solidFill>
                  <a:schemeClr val="bg1"/>
                </a:solidFill>
                <a:latin typeface="+mj-lt"/>
                <a:ea typeface="+mj-ea"/>
                <a:cs typeface="+mj-cs"/>
              </a:rPr>
              <a:t>Now Required</a:t>
            </a:r>
          </a:p>
        </p:txBody>
      </p:sp>
      <p:sp>
        <p:nvSpPr>
          <p:cNvPr id="5" name="Date Placeholder 4">
            <a:extLst>
              <a:ext uri="{FF2B5EF4-FFF2-40B4-BE49-F238E27FC236}">
                <a16:creationId xmlns:a16="http://schemas.microsoft.com/office/drawing/2014/main" id="{63F7412A-31E7-2FAB-F09E-E50E64CE1F5D}"/>
              </a:ext>
            </a:extLst>
          </p:cNvPr>
          <p:cNvSpPr>
            <a:spLocks noGrp="1"/>
          </p:cNvSpPr>
          <p:nvPr>
            <p:ph type="dt" sz="half" idx="10"/>
          </p:nvPr>
        </p:nvSpPr>
        <p:spPr>
          <a:xfrm>
            <a:off x="628650" y="357187"/>
            <a:ext cx="2057400" cy="273844"/>
          </a:xfrm>
        </p:spPr>
        <p:txBody>
          <a:bodyPr vert="horz" lIns="91440" tIns="45720" rIns="91440" bIns="45720" rtlCol="0" anchor="ctr">
            <a:normAutofit/>
          </a:bodyPr>
          <a:lstStyle/>
          <a:p>
            <a:pPr defTabSz="914400">
              <a:spcAft>
                <a:spcPts val="600"/>
              </a:spcAft>
            </a:pPr>
            <a:fld id="{D962E535-64FB-9145-B820-DCDA8C121870}" type="datetime1">
              <a:rPr lang="en-US" sz="800">
                <a:solidFill>
                  <a:schemeClr val="bg1">
                    <a:alpha val="60000"/>
                  </a:schemeClr>
                </a:solidFill>
                <a:latin typeface="+mn-lt"/>
                <a:cs typeface="+mn-cs"/>
              </a:rPr>
              <a:pPr defTabSz="914400">
                <a:spcAft>
                  <a:spcPts val="600"/>
                </a:spcAft>
              </a:pPr>
              <a:t>9/27/2023</a:t>
            </a:fld>
            <a:endParaRPr lang="en-US" sz="800">
              <a:solidFill>
                <a:schemeClr val="bg1">
                  <a:alpha val="60000"/>
                </a:schemeClr>
              </a:solidFill>
              <a:latin typeface="+mn-lt"/>
              <a:cs typeface="+mn-cs"/>
            </a:endParaRPr>
          </a:p>
        </p:txBody>
      </p:sp>
      <p:sp>
        <p:nvSpPr>
          <p:cNvPr id="2054" name="Content Placeholder 2053">
            <a:extLst>
              <a:ext uri="{FF2B5EF4-FFF2-40B4-BE49-F238E27FC236}">
                <a16:creationId xmlns:a16="http://schemas.microsoft.com/office/drawing/2014/main" id="{69CB40EF-84D6-EA01-9FB7-97F7DAE2F219}"/>
              </a:ext>
            </a:extLst>
          </p:cNvPr>
          <p:cNvSpPr>
            <a:spLocks noGrp="1"/>
          </p:cNvSpPr>
          <p:nvPr>
            <p:ph sz="half" idx="1"/>
          </p:nvPr>
        </p:nvSpPr>
        <p:spPr>
          <a:xfrm>
            <a:off x="628650" y="1668425"/>
            <a:ext cx="3293268" cy="1840725"/>
          </a:xfrm>
        </p:spPr>
        <p:txBody>
          <a:bodyPr vert="horz" lIns="91440" tIns="45720" rIns="91440" bIns="45720" rtlCol="0">
            <a:normAutofit fontScale="92500"/>
          </a:bodyPr>
          <a:lstStyle/>
          <a:p>
            <a:pPr indent="-228600" defTabSz="914400"/>
            <a:r>
              <a:rPr lang="en-US" dirty="0">
                <a:solidFill>
                  <a:schemeClr val="bg1">
                    <a:alpha val="80000"/>
                  </a:schemeClr>
                </a:solidFill>
                <a:latin typeface="+mn-lt"/>
                <a:cs typeface="+mn-cs"/>
              </a:rPr>
              <a:t>Annual Child Support Received</a:t>
            </a:r>
          </a:p>
          <a:p>
            <a:pPr lvl="1" indent="-228600" defTabSz="914400"/>
            <a:r>
              <a:rPr lang="en-US" dirty="0">
                <a:solidFill>
                  <a:schemeClr val="bg1">
                    <a:alpha val="80000"/>
                  </a:schemeClr>
                </a:solidFill>
                <a:latin typeface="+mn-lt"/>
                <a:cs typeface="+mn-cs"/>
              </a:rPr>
              <a:t>Must now be reported as a parent asset</a:t>
            </a:r>
          </a:p>
          <a:p>
            <a:pPr indent="-228600" defTabSz="914400"/>
            <a:r>
              <a:rPr lang="en-US" dirty="0">
                <a:solidFill>
                  <a:schemeClr val="bg1">
                    <a:alpha val="80000"/>
                  </a:schemeClr>
                </a:solidFill>
                <a:latin typeface="+mn-lt"/>
                <a:cs typeface="+mn-cs"/>
              </a:rPr>
              <a:t>Business/Farm no longer exempt</a:t>
            </a:r>
          </a:p>
          <a:p>
            <a:pPr lvl="1" indent="-228600" defTabSz="914400"/>
            <a:r>
              <a:rPr lang="en-US" dirty="0">
                <a:solidFill>
                  <a:schemeClr val="bg1">
                    <a:alpha val="80000"/>
                  </a:schemeClr>
                </a:solidFill>
                <a:latin typeface="+mn-lt"/>
                <a:cs typeface="+mn-cs"/>
              </a:rPr>
              <a:t>This includes fair market value, buildings, livestock, unharvested crops, machinery</a:t>
            </a:r>
          </a:p>
        </p:txBody>
      </p:sp>
      <p:pic>
        <p:nvPicPr>
          <p:cNvPr id="2050" name="Picture 2" descr="Screenshot continuation of the Parent Financials section, which asks the parent to enter their assets. There are text boxes for the parent to enter the dollar amounts of annual child support received; the total of cash, savings, and checking accounts; the current net worth of businesses and investment farms; and the current net worth of investments, including real estate.">
            <a:extLst>
              <a:ext uri="{FF2B5EF4-FFF2-40B4-BE49-F238E27FC236}">
                <a16:creationId xmlns:a16="http://schemas.microsoft.com/office/drawing/2014/main" id="{CE8D51B7-529D-A395-AEE3-20025AC9899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417672" y="788584"/>
            <a:ext cx="4271055" cy="3566331"/>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5">
            <a:extLst>
              <a:ext uri="{FF2B5EF4-FFF2-40B4-BE49-F238E27FC236}">
                <a16:creationId xmlns:a16="http://schemas.microsoft.com/office/drawing/2014/main" id="{E1CD1F0B-A67A-9AF7-9C92-B373B0220DE7}"/>
              </a:ext>
            </a:extLst>
          </p:cNvPr>
          <p:cNvSpPr>
            <a:spLocks noGrp="1"/>
          </p:cNvSpPr>
          <p:nvPr>
            <p:ph type="ftr" sz="quarter" idx="3"/>
          </p:nvPr>
        </p:nvSpPr>
        <p:spPr>
          <a:xfrm>
            <a:off x="5894784" y="4519456"/>
            <a:ext cx="2622947" cy="273844"/>
          </a:xfrm>
        </p:spPr>
        <p:txBody>
          <a:bodyPr vert="horz" lIns="91440" tIns="45720" rIns="91440" bIns="45720" rtlCol="0" anchor="ctr">
            <a:normAutofit/>
          </a:bodyPr>
          <a:lstStyle/>
          <a:p>
            <a:pPr algn="r" defTabSz="914400">
              <a:spcAft>
                <a:spcPts val="600"/>
              </a:spcAft>
            </a:pPr>
            <a:r>
              <a:rPr lang="en-US" sz="800" kern="1200">
                <a:solidFill>
                  <a:schemeClr val="bg1">
                    <a:alpha val="60000"/>
                  </a:schemeClr>
                </a:solidFill>
                <a:latin typeface="+mn-lt"/>
                <a:ea typeface="+mn-ea"/>
                <a:cs typeface="+mn-cs"/>
              </a:rPr>
              <a:t>Proprietary and Confidential</a:t>
            </a:r>
          </a:p>
        </p:txBody>
      </p:sp>
    </p:spTree>
    <p:extLst>
      <p:ext uri="{BB962C8B-B14F-4D97-AF65-F5344CB8AC3E}">
        <p14:creationId xmlns:p14="http://schemas.microsoft.com/office/powerpoint/2010/main" val="29802069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a:extLst>
              <a:ext uri="{FF2B5EF4-FFF2-40B4-BE49-F238E27FC236}">
                <a16:creationId xmlns:a16="http://schemas.microsoft.com/office/drawing/2014/main" id="{ACD681DF-691B-5226-6AE7-C26624812CFB}"/>
              </a:ext>
            </a:extLst>
          </p:cNvPr>
          <p:cNvSpPr>
            <a:spLocks noGrp="1"/>
          </p:cNvSpPr>
          <p:nvPr>
            <p:ph type="title"/>
          </p:nvPr>
        </p:nvSpPr>
        <p:spPr/>
        <p:txBody>
          <a:bodyPr/>
          <a:lstStyle/>
          <a:p>
            <a:r>
              <a:rPr lang="en-US" dirty="0"/>
              <a:t>Housing Question</a:t>
            </a:r>
          </a:p>
        </p:txBody>
      </p:sp>
    </p:spTree>
    <p:extLst>
      <p:ext uri="{BB962C8B-B14F-4D97-AF65-F5344CB8AC3E}">
        <p14:creationId xmlns:p14="http://schemas.microsoft.com/office/powerpoint/2010/main" val="14420028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76DDA-09F6-39CF-503F-48EE868B5438}"/>
              </a:ext>
            </a:extLst>
          </p:cNvPr>
          <p:cNvSpPr>
            <a:spLocks noGrp="1"/>
          </p:cNvSpPr>
          <p:nvPr>
            <p:ph type="title"/>
          </p:nvPr>
        </p:nvSpPr>
        <p:spPr/>
        <p:txBody>
          <a:bodyPr/>
          <a:lstStyle/>
          <a:p>
            <a:r>
              <a:rPr lang="en-US" dirty="0"/>
              <a:t>Housing Plans?</a:t>
            </a:r>
          </a:p>
        </p:txBody>
      </p:sp>
      <p:sp>
        <p:nvSpPr>
          <p:cNvPr id="3" name="Content Placeholder 2">
            <a:extLst>
              <a:ext uri="{FF2B5EF4-FFF2-40B4-BE49-F238E27FC236}">
                <a16:creationId xmlns:a16="http://schemas.microsoft.com/office/drawing/2014/main" id="{A73A378A-C0CF-4058-13E7-1D2BC8E48B80}"/>
              </a:ext>
            </a:extLst>
          </p:cNvPr>
          <p:cNvSpPr>
            <a:spLocks noGrp="1"/>
          </p:cNvSpPr>
          <p:nvPr>
            <p:ph sz="half" idx="1"/>
          </p:nvPr>
        </p:nvSpPr>
        <p:spPr/>
        <p:txBody>
          <a:bodyPr/>
          <a:lstStyle/>
          <a:p>
            <a:r>
              <a:rPr lang="en-US" dirty="0"/>
              <a:t>With the FAFSA Simplification Act, the Department can no longer ask students what their choice of housing is on the FAFSA form</a:t>
            </a:r>
          </a:p>
          <a:p>
            <a:r>
              <a:rPr lang="en-US" dirty="0"/>
              <a:t>How is your school planning on determining housing status?</a:t>
            </a:r>
          </a:p>
        </p:txBody>
      </p:sp>
      <p:sp>
        <p:nvSpPr>
          <p:cNvPr id="5" name="Slide Number Placeholder 4">
            <a:extLst>
              <a:ext uri="{FF2B5EF4-FFF2-40B4-BE49-F238E27FC236}">
                <a16:creationId xmlns:a16="http://schemas.microsoft.com/office/drawing/2014/main" id="{673F2B15-068C-D0A5-32D5-BB31E660A4F9}"/>
              </a:ext>
            </a:extLst>
          </p:cNvPr>
          <p:cNvSpPr>
            <a:spLocks noGrp="1"/>
          </p:cNvSpPr>
          <p:nvPr>
            <p:ph type="sldNum" sz="quarter" idx="4"/>
          </p:nvPr>
        </p:nvSpPr>
        <p:spPr/>
        <p:txBody>
          <a:bodyPr/>
          <a:lstStyle/>
          <a:p>
            <a:fld id="{3138FEDE-97C2-4C40-929C-DF79E793EBDF}" type="slidenum">
              <a:rPr lang="en-US" smtClean="0"/>
              <a:pPr/>
              <a:t>19</a:t>
            </a:fld>
            <a:endParaRPr lang="en-US" dirty="0"/>
          </a:p>
        </p:txBody>
      </p:sp>
      <p:sp>
        <p:nvSpPr>
          <p:cNvPr id="6" name="Date Placeholder 5">
            <a:extLst>
              <a:ext uri="{FF2B5EF4-FFF2-40B4-BE49-F238E27FC236}">
                <a16:creationId xmlns:a16="http://schemas.microsoft.com/office/drawing/2014/main" id="{66EAAE32-60DF-B0B7-EE9C-01F3618F2FED}"/>
              </a:ext>
            </a:extLst>
          </p:cNvPr>
          <p:cNvSpPr>
            <a:spLocks noGrp="1"/>
          </p:cNvSpPr>
          <p:nvPr>
            <p:ph type="dt" sz="half" idx="10"/>
          </p:nvPr>
        </p:nvSpPr>
        <p:spPr/>
        <p:txBody>
          <a:bodyPr/>
          <a:lstStyle/>
          <a:p>
            <a:fld id="{5A0BFCEB-5BE2-0C41-9961-748AF10A2D26}" type="datetime1">
              <a:rPr lang="en-US" smtClean="0"/>
              <a:t>9/27/2023</a:t>
            </a:fld>
            <a:endParaRPr lang="en-US" dirty="0"/>
          </a:p>
        </p:txBody>
      </p:sp>
      <p:sp>
        <p:nvSpPr>
          <p:cNvPr id="7" name="Footer Placeholder 6">
            <a:extLst>
              <a:ext uri="{FF2B5EF4-FFF2-40B4-BE49-F238E27FC236}">
                <a16:creationId xmlns:a16="http://schemas.microsoft.com/office/drawing/2014/main" id="{17C8F98F-CBC5-7D78-B83B-E9BBE5A7C763}"/>
              </a:ext>
            </a:extLst>
          </p:cNvPr>
          <p:cNvSpPr>
            <a:spLocks noGrp="1"/>
          </p:cNvSpPr>
          <p:nvPr>
            <p:ph type="ftr" sz="quarter" idx="3"/>
          </p:nvPr>
        </p:nvSpPr>
        <p:spPr/>
        <p:txBody>
          <a:bodyPr/>
          <a:lstStyle/>
          <a:p>
            <a:r>
              <a:rPr lang="en-US"/>
              <a:t>Proprietary and Confidential</a:t>
            </a:r>
            <a:endParaRPr lang="en-US" dirty="0"/>
          </a:p>
        </p:txBody>
      </p:sp>
      <p:pic>
        <p:nvPicPr>
          <p:cNvPr id="3074" name="Picture 2" descr="Forty Degrees: 40 Memes About College Life - Funny Gallery">
            <a:extLst>
              <a:ext uri="{FF2B5EF4-FFF2-40B4-BE49-F238E27FC236}">
                <a16:creationId xmlns:a16="http://schemas.microsoft.com/office/drawing/2014/main" id="{F893AE3C-6532-5E99-646E-C775A2C99A98}"/>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236781" y="764832"/>
            <a:ext cx="3017698" cy="2646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9074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a:extLst>
              <a:ext uri="{FF2B5EF4-FFF2-40B4-BE49-F238E27FC236}">
                <a16:creationId xmlns:a16="http://schemas.microsoft.com/office/drawing/2014/main" id="{FDFDD10F-3141-E88D-DF60-C45574F337C5}"/>
              </a:ext>
            </a:extLst>
          </p:cNvPr>
          <p:cNvSpPr>
            <a:spLocks noGrp="1"/>
          </p:cNvSpPr>
          <p:nvPr>
            <p:ph type="title"/>
          </p:nvPr>
        </p:nvSpPr>
        <p:spPr/>
        <p:txBody>
          <a:bodyPr/>
          <a:lstStyle/>
          <a:p>
            <a:r>
              <a:rPr lang="en-US" dirty="0"/>
              <a:t>Thank You</a:t>
            </a:r>
          </a:p>
        </p:txBody>
      </p:sp>
      <p:sp>
        <p:nvSpPr>
          <p:cNvPr id="4" name="Subtitle/Contact Info">
            <a:extLst>
              <a:ext uri="{FF2B5EF4-FFF2-40B4-BE49-F238E27FC236}">
                <a16:creationId xmlns:a16="http://schemas.microsoft.com/office/drawing/2014/main" id="{4FF2B32D-2AE7-6CCC-6245-523B05BB76FF}"/>
              </a:ext>
            </a:extLst>
          </p:cNvPr>
          <p:cNvSpPr>
            <a:spLocks noGrp="1"/>
          </p:cNvSpPr>
          <p:nvPr>
            <p:ph type="subTitle" idx="1"/>
          </p:nvPr>
        </p:nvSpPr>
        <p:spPr/>
        <p:txBody>
          <a:bodyPr>
            <a:noAutofit/>
          </a:bodyPr>
          <a:lstStyle/>
          <a:p>
            <a:pPr>
              <a:lnSpc>
                <a:spcPct val="100000"/>
              </a:lnSpc>
              <a:spcBef>
                <a:spcPts val="0"/>
              </a:spcBef>
            </a:pPr>
            <a:r>
              <a:rPr lang="en-US" dirty="0"/>
              <a:t>2500 North River Road</a:t>
            </a:r>
          </a:p>
          <a:p>
            <a:pPr>
              <a:lnSpc>
                <a:spcPct val="100000"/>
              </a:lnSpc>
              <a:spcBef>
                <a:spcPts val="0"/>
              </a:spcBef>
            </a:pPr>
            <a:r>
              <a:rPr lang="en-US" dirty="0"/>
              <a:t>Manchester, NH 03106  </a:t>
            </a:r>
          </a:p>
          <a:p>
            <a:pPr>
              <a:lnSpc>
                <a:spcPct val="100000"/>
              </a:lnSpc>
              <a:spcBef>
                <a:spcPts val="0"/>
              </a:spcBef>
            </a:pPr>
            <a:r>
              <a:rPr lang="en-US" b="1" dirty="0">
                <a:solidFill>
                  <a:srgbClr val="FF0000"/>
                </a:solidFill>
                <a:hlinkClick r:id="rId3">
                  <a:extLst>
                    <a:ext uri="{A12FA001-AC4F-418D-AE19-62706E023703}">
                      <ahyp:hlinkClr xmlns:ahyp="http://schemas.microsoft.com/office/drawing/2018/hyperlinkcolor" val="tx"/>
                    </a:ext>
                  </a:extLst>
                </a:hlinkClick>
              </a:rPr>
              <a:t>r.mcfarland1@snhu.edu</a:t>
            </a:r>
            <a:endParaRPr lang="en-US" b="1" dirty="0">
              <a:solidFill>
                <a:srgbClr val="FF0000"/>
              </a:solidFill>
            </a:endParaRPr>
          </a:p>
          <a:p>
            <a:pPr>
              <a:lnSpc>
                <a:spcPct val="100000"/>
              </a:lnSpc>
              <a:spcBef>
                <a:spcPts val="0"/>
              </a:spcBef>
            </a:pPr>
            <a:endParaRPr lang="en-US" b="1" dirty="0"/>
          </a:p>
          <a:p>
            <a:pPr>
              <a:lnSpc>
                <a:spcPct val="100000"/>
              </a:lnSpc>
              <a:spcBef>
                <a:spcPts val="0"/>
              </a:spcBef>
            </a:pPr>
            <a:r>
              <a:rPr lang="en-US" b="1" dirty="0"/>
              <a:t>snhu.edu</a:t>
            </a:r>
            <a:endParaRPr lang="en-US" dirty="0"/>
          </a:p>
        </p:txBody>
      </p:sp>
    </p:spTree>
    <p:extLst>
      <p:ext uri="{BB962C8B-B14F-4D97-AF65-F5344CB8AC3E}">
        <p14:creationId xmlns:p14="http://schemas.microsoft.com/office/powerpoint/2010/main" val="25580794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12E1336-004D-6739-A8AB-2D33528F6B5D}"/>
              </a:ext>
            </a:extLst>
          </p:cNvPr>
          <p:cNvSpPr>
            <a:spLocks noGrp="1"/>
          </p:cNvSpPr>
          <p:nvPr>
            <p:ph type="sldNum" sz="quarter" idx="4"/>
          </p:nvPr>
        </p:nvSpPr>
        <p:spPr/>
        <p:txBody>
          <a:bodyPr/>
          <a:lstStyle/>
          <a:p>
            <a:fld id="{3138FEDE-97C2-4C40-929C-DF79E793EBDF}" type="slidenum">
              <a:rPr lang="en-US" smtClean="0"/>
              <a:pPr/>
              <a:t>3</a:t>
            </a:fld>
            <a:endParaRPr lang="en-US" dirty="0"/>
          </a:p>
        </p:txBody>
      </p:sp>
      <p:sp>
        <p:nvSpPr>
          <p:cNvPr id="3" name="Date Placeholder 2">
            <a:extLst>
              <a:ext uri="{FF2B5EF4-FFF2-40B4-BE49-F238E27FC236}">
                <a16:creationId xmlns:a16="http://schemas.microsoft.com/office/drawing/2014/main" id="{88F77A2A-50AB-CC45-21AC-CE26750D2FF9}"/>
              </a:ext>
            </a:extLst>
          </p:cNvPr>
          <p:cNvSpPr>
            <a:spLocks noGrp="1"/>
          </p:cNvSpPr>
          <p:nvPr>
            <p:ph type="dt" sz="half" idx="2"/>
          </p:nvPr>
        </p:nvSpPr>
        <p:spPr/>
        <p:txBody>
          <a:bodyPr/>
          <a:lstStyle/>
          <a:p>
            <a:fld id="{1ED93D46-DA19-8A41-9F59-BE84DFFB50FB}" type="datetime1">
              <a:rPr lang="en-US" smtClean="0"/>
              <a:t>9/27/2023</a:t>
            </a:fld>
            <a:endParaRPr lang="en-US" dirty="0"/>
          </a:p>
        </p:txBody>
      </p:sp>
      <p:sp>
        <p:nvSpPr>
          <p:cNvPr id="4" name="Footer Placeholder 3">
            <a:extLst>
              <a:ext uri="{FF2B5EF4-FFF2-40B4-BE49-F238E27FC236}">
                <a16:creationId xmlns:a16="http://schemas.microsoft.com/office/drawing/2014/main" id="{389D9173-45FD-0F7F-B1D7-CB4D8EF8ED0B}"/>
              </a:ext>
            </a:extLst>
          </p:cNvPr>
          <p:cNvSpPr>
            <a:spLocks noGrp="1"/>
          </p:cNvSpPr>
          <p:nvPr>
            <p:ph type="ftr" sz="quarter" idx="3"/>
          </p:nvPr>
        </p:nvSpPr>
        <p:spPr/>
        <p:txBody>
          <a:bodyPr/>
          <a:lstStyle/>
          <a:p>
            <a:r>
              <a:rPr lang="en-US"/>
              <a:t>Proprietary and Confidential</a:t>
            </a:r>
            <a:endParaRPr lang="en-US" dirty="0"/>
          </a:p>
        </p:txBody>
      </p:sp>
      <p:sp>
        <p:nvSpPr>
          <p:cNvPr id="7" name="TextBox 6">
            <a:extLst>
              <a:ext uri="{FF2B5EF4-FFF2-40B4-BE49-F238E27FC236}">
                <a16:creationId xmlns:a16="http://schemas.microsoft.com/office/drawing/2014/main" id="{73B34058-0C53-7612-DC4A-3D87AF1893E1}"/>
              </a:ext>
            </a:extLst>
          </p:cNvPr>
          <p:cNvSpPr txBox="1"/>
          <p:nvPr/>
        </p:nvSpPr>
        <p:spPr>
          <a:xfrm>
            <a:off x="442998" y="3348712"/>
            <a:ext cx="3442009" cy="923330"/>
          </a:xfrm>
          <a:prstGeom prst="rect">
            <a:avLst/>
          </a:prstGeom>
          <a:noFill/>
        </p:spPr>
        <p:txBody>
          <a:bodyPr wrap="square" rtlCol="0">
            <a:spAutoFit/>
          </a:bodyPr>
          <a:lstStyle/>
          <a:p>
            <a:endParaRPr lang="en-US" dirty="0"/>
          </a:p>
          <a:p>
            <a:r>
              <a:rPr lang="en-US" dirty="0"/>
              <a:t>Director of Compliance in SFS at SNHU</a:t>
            </a:r>
          </a:p>
        </p:txBody>
      </p:sp>
      <p:pic>
        <p:nvPicPr>
          <p:cNvPr id="9" name="Picture 8" descr="A dog sitting on a dock">
            <a:extLst>
              <a:ext uri="{FF2B5EF4-FFF2-40B4-BE49-F238E27FC236}">
                <a16:creationId xmlns:a16="http://schemas.microsoft.com/office/drawing/2014/main" id="{10DE73F6-1E4E-52D9-D3FC-E25A84DAA8ED}"/>
              </a:ext>
            </a:extLst>
          </p:cNvPr>
          <p:cNvPicPr>
            <a:picLocks noChangeAspect="1"/>
          </p:cNvPicPr>
          <p:nvPr/>
        </p:nvPicPr>
        <p:blipFill>
          <a:blip r:embed="rId2"/>
          <a:stretch>
            <a:fillRect/>
          </a:stretch>
        </p:blipFill>
        <p:spPr>
          <a:xfrm>
            <a:off x="3559271" y="519169"/>
            <a:ext cx="1750743" cy="23343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 name="Picture 19" descr="A group of kids wearing hockey gear&#10;&#10;Description automatically generated">
            <a:extLst>
              <a:ext uri="{FF2B5EF4-FFF2-40B4-BE49-F238E27FC236}">
                <a16:creationId xmlns:a16="http://schemas.microsoft.com/office/drawing/2014/main" id="{3D4AC43C-9563-F884-8C2F-7C9F4274023E}"/>
              </a:ext>
            </a:extLst>
          </p:cNvPr>
          <p:cNvPicPr>
            <a:picLocks noChangeAspect="1"/>
          </p:cNvPicPr>
          <p:nvPr/>
        </p:nvPicPr>
        <p:blipFill>
          <a:blip r:embed="rId3"/>
          <a:stretch>
            <a:fillRect/>
          </a:stretch>
        </p:blipFill>
        <p:spPr>
          <a:xfrm>
            <a:off x="4994888" y="2181999"/>
            <a:ext cx="1750742" cy="23343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descr="A group of people posing for a photo with a statue of a bear&#10;&#10;Description automatically generated">
            <a:extLst>
              <a:ext uri="{FF2B5EF4-FFF2-40B4-BE49-F238E27FC236}">
                <a16:creationId xmlns:a16="http://schemas.microsoft.com/office/drawing/2014/main" id="{1A9A9BC9-9BE7-50B9-86DE-93A15D90847C}"/>
              </a:ext>
            </a:extLst>
          </p:cNvPr>
          <p:cNvPicPr>
            <a:picLocks noChangeAspect="1"/>
          </p:cNvPicPr>
          <p:nvPr/>
        </p:nvPicPr>
        <p:blipFill>
          <a:blip r:embed="rId4"/>
          <a:stretch>
            <a:fillRect/>
          </a:stretch>
        </p:blipFill>
        <p:spPr>
          <a:xfrm>
            <a:off x="6646953" y="722756"/>
            <a:ext cx="2000659" cy="266754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TextBox 9">
            <a:extLst>
              <a:ext uri="{FF2B5EF4-FFF2-40B4-BE49-F238E27FC236}">
                <a16:creationId xmlns:a16="http://schemas.microsoft.com/office/drawing/2014/main" id="{8B75F2DB-6715-957C-9EF1-86F98BFFAF5C}"/>
              </a:ext>
            </a:extLst>
          </p:cNvPr>
          <p:cNvSpPr txBox="1"/>
          <p:nvPr/>
        </p:nvSpPr>
        <p:spPr>
          <a:xfrm>
            <a:off x="228600" y="215537"/>
            <a:ext cx="1802674" cy="369332"/>
          </a:xfrm>
          <a:prstGeom prst="rect">
            <a:avLst/>
          </a:prstGeom>
          <a:noFill/>
        </p:spPr>
        <p:txBody>
          <a:bodyPr wrap="square" rtlCol="0">
            <a:spAutoFit/>
          </a:bodyPr>
          <a:lstStyle/>
          <a:p>
            <a:r>
              <a:rPr lang="en-US" dirty="0"/>
              <a:t>Who am I?</a:t>
            </a:r>
          </a:p>
        </p:txBody>
      </p:sp>
      <p:sp>
        <p:nvSpPr>
          <p:cNvPr id="11" name="TextBox 10">
            <a:extLst>
              <a:ext uri="{FF2B5EF4-FFF2-40B4-BE49-F238E27FC236}">
                <a16:creationId xmlns:a16="http://schemas.microsoft.com/office/drawing/2014/main" id="{CF2BB912-44E5-E6E3-C633-1AFFB16245B6}"/>
              </a:ext>
            </a:extLst>
          </p:cNvPr>
          <p:cNvSpPr txBox="1"/>
          <p:nvPr/>
        </p:nvSpPr>
        <p:spPr>
          <a:xfrm>
            <a:off x="445674" y="875211"/>
            <a:ext cx="2238743" cy="369332"/>
          </a:xfrm>
          <a:prstGeom prst="rect">
            <a:avLst/>
          </a:prstGeom>
          <a:noFill/>
        </p:spPr>
        <p:txBody>
          <a:bodyPr wrap="square" rtlCol="0">
            <a:spAutoFit/>
          </a:bodyPr>
          <a:lstStyle/>
          <a:p>
            <a:r>
              <a:rPr lang="en-US" dirty="0"/>
              <a:t>Rebecca McFarland</a:t>
            </a:r>
          </a:p>
        </p:txBody>
      </p:sp>
      <p:sp>
        <p:nvSpPr>
          <p:cNvPr id="12" name="TextBox 11">
            <a:extLst>
              <a:ext uri="{FF2B5EF4-FFF2-40B4-BE49-F238E27FC236}">
                <a16:creationId xmlns:a16="http://schemas.microsoft.com/office/drawing/2014/main" id="{0A032142-162E-D384-144D-B6EF3B2538FD}"/>
              </a:ext>
            </a:extLst>
          </p:cNvPr>
          <p:cNvSpPr txBox="1"/>
          <p:nvPr/>
        </p:nvSpPr>
        <p:spPr>
          <a:xfrm>
            <a:off x="847310" y="1223469"/>
            <a:ext cx="2238743" cy="369332"/>
          </a:xfrm>
          <a:prstGeom prst="rect">
            <a:avLst/>
          </a:prstGeom>
          <a:noFill/>
        </p:spPr>
        <p:txBody>
          <a:bodyPr wrap="square" rtlCol="0">
            <a:spAutoFit/>
          </a:bodyPr>
          <a:lstStyle/>
          <a:p>
            <a:r>
              <a:rPr lang="en-US" dirty="0"/>
              <a:t>UMaine Orono ‘10</a:t>
            </a:r>
          </a:p>
        </p:txBody>
      </p:sp>
      <p:sp>
        <p:nvSpPr>
          <p:cNvPr id="13" name="TextBox 12">
            <a:extLst>
              <a:ext uri="{FF2B5EF4-FFF2-40B4-BE49-F238E27FC236}">
                <a16:creationId xmlns:a16="http://schemas.microsoft.com/office/drawing/2014/main" id="{F8C0E4E4-D5A7-F7C6-ACB6-1A79716D9E72}"/>
              </a:ext>
            </a:extLst>
          </p:cNvPr>
          <p:cNvSpPr txBox="1"/>
          <p:nvPr/>
        </p:nvSpPr>
        <p:spPr>
          <a:xfrm>
            <a:off x="846706" y="1592801"/>
            <a:ext cx="2238743" cy="369332"/>
          </a:xfrm>
          <a:prstGeom prst="rect">
            <a:avLst/>
          </a:prstGeom>
          <a:noFill/>
        </p:spPr>
        <p:txBody>
          <a:bodyPr wrap="square" rtlCol="0">
            <a:spAutoFit/>
          </a:bodyPr>
          <a:lstStyle/>
          <a:p>
            <a:r>
              <a:rPr lang="en-US" dirty="0"/>
              <a:t>UNH ‘12</a:t>
            </a:r>
          </a:p>
        </p:txBody>
      </p:sp>
      <p:sp>
        <p:nvSpPr>
          <p:cNvPr id="14" name="TextBox 13">
            <a:extLst>
              <a:ext uri="{FF2B5EF4-FFF2-40B4-BE49-F238E27FC236}">
                <a16:creationId xmlns:a16="http://schemas.microsoft.com/office/drawing/2014/main" id="{19312717-0D17-363D-05F0-44CFF7E8E6DB}"/>
              </a:ext>
            </a:extLst>
          </p:cNvPr>
          <p:cNvSpPr txBox="1"/>
          <p:nvPr/>
        </p:nvSpPr>
        <p:spPr>
          <a:xfrm>
            <a:off x="442998" y="2135370"/>
            <a:ext cx="2238743" cy="369332"/>
          </a:xfrm>
          <a:prstGeom prst="rect">
            <a:avLst/>
          </a:prstGeom>
          <a:noFill/>
        </p:spPr>
        <p:txBody>
          <a:bodyPr wrap="square" rtlCol="0">
            <a:spAutoFit/>
          </a:bodyPr>
          <a:lstStyle/>
          <a:p>
            <a:r>
              <a:rPr lang="en-US" dirty="0"/>
              <a:t>Mom</a:t>
            </a:r>
          </a:p>
        </p:txBody>
      </p:sp>
      <p:sp>
        <p:nvSpPr>
          <p:cNvPr id="15" name="TextBox 14">
            <a:extLst>
              <a:ext uri="{FF2B5EF4-FFF2-40B4-BE49-F238E27FC236}">
                <a16:creationId xmlns:a16="http://schemas.microsoft.com/office/drawing/2014/main" id="{FB6AA1DB-C996-B795-16F6-271FBD5A39E0}"/>
              </a:ext>
            </a:extLst>
          </p:cNvPr>
          <p:cNvSpPr txBox="1"/>
          <p:nvPr/>
        </p:nvSpPr>
        <p:spPr>
          <a:xfrm>
            <a:off x="846705" y="2504651"/>
            <a:ext cx="2238743" cy="369332"/>
          </a:xfrm>
          <a:prstGeom prst="rect">
            <a:avLst/>
          </a:prstGeom>
          <a:noFill/>
        </p:spPr>
        <p:txBody>
          <a:bodyPr wrap="square" rtlCol="0">
            <a:spAutoFit/>
          </a:bodyPr>
          <a:lstStyle/>
          <a:p>
            <a:r>
              <a:rPr lang="en-US" dirty="0"/>
              <a:t>Hockey Mom</a:t>
            </a:r>
          </a:p>
        </p:txBody>
      </p:sp>
      <p:sp>
        <p:nvSpPr>
          <p:cNvPr id="16" name="TextBox 15">
            <a:extLst>
              <a:ext uri="{FF2B5EF4-FFF2-40B4-BE49-F238E27FC236}">
                <a16:creationId xmlns:a16="http://schemas.microsoft.com/office/drawing/2014/main" id="{E2E387C4-D530-A0E9-162C-9B90CB96FFCF}"/>
              </a:ext>
            </a:extLst>
          </p:cNvPr>
          <p:cNvSpPr txBox="1"/>
          <p:nvPr/>
        </p:nvSpPr>
        <p:spPr>
          <a:xfrm>
            <a:off x="853236" y="2953157"/>
            <a:ext cx="2238743" cy="369332"/>
          </a:xfrm>
          <a:prstGeom prst="rect">
            <a:avLst/>
          </a:prstGeom>
          <a:noFill/>
        </p:spPr>
        <p:txBody>
          <a:bodyPr wrap="square" rtlCol="0">
            <a:spAutoFit/>
          </a:bodyPr>
          <a:lstStyle/>
          <a:p>
            <a:r>
              <a:rPr lang="en-US" dirty="0"/>
              <a:t>Husky Mom</a:t>
            </a:r>
          </a:p>
        </p:txBody>
      </p:sp>
    </p:spTree>
    <p:extLst>
      <p:ext uri="{BB962C8B-B14F-4D97-AF65-F5344CB8AC3E}">
        <p14:creationId xmlns:p14="http://schemas.microsoft.com/office/powerpoint/2010/main" val="175273200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nextCondLst>
                <p:cond evt="onClick" delay="0">
                  <p:tgtEl>
                    <p:spTgt spid="2"/>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a:extLst>
              <a:ext uri="{FF2B5EF4-FFF2-40B4-BE49-F238E27FC236}">
                <a16:creationId xmlns:a16="http://schemas.microsoft.com/office/drawing/2014/main" id="{9A3A3D00-BED9-E0DD-9304-E97FC35D1FE3}"/>
              </a:ext>
            </a:extLst>
          </p:cNvPr>
          <p:cNvSpPr>
            <a:spLocks noGrp="1"/>
          </p:cNvSpPr>
          <p:nvPr>
            <p:ph type="title"/>
          </p:nvPr>
        </p:nvSpPr>
        <p:spPr>
          <a:xfrm>
            <a:off x="473202" y="479640"/>
            <a:ext cx="2571750" cy="1289304"/>
          </a:xfrm>
        </p:spPr>
        <p:txBody>
          <a:bodyPr anchor="b">
            <a:normAutofit/>
          </a:bodyPr>
          <a:lstStyle/>
          <a:p>
            <a:r>
              <a:rPr lang="en-US" sz="4100"/>
              <a:t>Agenda</a:t>
            </a:r>
          </a:p>
        </p:txBody>
      </p:sp>
      <p:sp>
        <p:nvSpPr>
          <p:cNvPr id="1033" name="sketch line">
            <a:extLst>
              <a:ext uri="{FF2B5EF4-FFF2-40B4-BE49-F238E27FC236}">
                <a16:creationId xmlns:a16="http://schemas.microsoft.com/office/drawing/2014/main" id="{6357EC4F-235E-4222-A36F-C7878ACE37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458" y="1930317"/>
            <a:ext cx="2441321" cy="13716"/>
          </a:xfrm>
          <a:custGeom>
            <a:avLst/>
            <a:gdLst>
              <a:gd name="connsiteX0" fmla="*/ 0 w 2441321"/>
              <a:gd name="connsiteY0" fmla="*/ 0 h 13716"/>
              <a:gd name="connsiteX1" fmla="*/ 585917 w 2441321"/>
              <a:gd name="connsiteY1" fmla="*/ 0 h 13716"/>
              <a:gd name="connsiteX2" fmla="*/ 1196247 w 2441321"/>
              <a:gd name="connsiteY2" fmla="*/ 0 h 13716"/>
              <a:gd name="connsiteX3" fmla="*/ 1806578 w 2441321"/>
              <a:gd name="connsiteY3" fmla="*/ 0 h 13716"/>
              <a:gd name="connsiteX4" fmla="*/ 2441321 w 2441321"/>
              <a:gd name="connsiteY4" fmla="*/ 0 h 13716"/>
              <a:gd name="connsiteX5" fmla="*/ 2441321 w 2441321"/>
              <a:gd name="connsiteY5" fmla="*/ 13716 h 13716"/>
              <a:gd name="connsiteX6" fmla="*/ 1830991 w 2441321"/>
              <a:gd name="connsiteY6" fmla="*/ 13716 h 13716"/>
              <a:gd name="connsiteX7" fmla="*/ 1269487 w 2441321"/>
              <a:gd name="connsiteY7" fmla="*/ 13716 h 13716"/>
              <a:gd name="connsiteX8" fmla="*/ 707983 w 2441321"/>
              <a:gd name="connsiteY8" fmla="*/ 13716 h 13716"/>
              <a:gd name="connsiteX9" fmla="*/ 0 w 2441321"/>
              <a:gd name="connsiteY9" fmla="*/ 13716 h 13716"/>
              <a:gd name="connsiteX10" fmla="*/ 0 w 2441321"/>
              <a:gd name="connsiteY10" fmla="*/ 0 h 13716"/>
              <a:gd name="connsiteX0" fmla="*/ 0 w 2441321"/>
              <a:gd name="connsiteY0" fmla="*/ 0 h 13716"/>
              <a:gd name="connsiteX1" fmla="*/ 585917 w 2441321"/>
              <a:gd name="connsiteY1" fmla="*/ 0 h 13716"/>
              <a:gd name="connsiteX2" fmla="*/ 1123008 w 2441321"/>
              <a:gd name="connsiteY2" fmla="*/ 0 h 13716"/>
              <a:gd name="connsiteX3" fmla="*/ 1782164 w 2441321"/>
              <a:gd name="connsiteY3" fmla="*/ 0 h 13716"/>
              <a:gd name="connsiteX4" fmla="*/ 2441321 w 2441321"/>
              <a:gd name="connsiteY4" fmla="*/ 0 h 13716"/>
              <a:gd name="connsiteX5" fmla="*/ 2441321 w 2441321"/>
              <a:gd name="connsiteY5" fmla="*/ 13716 h 13716"/>
              <a:gd name="connsiteX6" fmla="*/ 1879817 w 2441321"/>
              <a:gd name="connsiteY6" fmla="*/ 13716 h 13716"/>
              <a:gd name="connsiteX7" fmla="*/ 1318313 w 2441321"/>
              <a:gd name="connsiteY7" fmla="*/ 13716 h 13716"/>
              <a:gd name="connsiteX8" fmla="*/ 659157 w 2441321"/>
              <a:gd name="connsiteY8" fmla="*/ 13716 h 13716"/>
              <a:gd name="connsiteX9" fmla="*/ 0 w 2441321"/>
              <a:gd name="connsiteY9" fmla="*/ 13716 h 13716"/>
              <a:gd name="connsiteX10" fmla="*/ 0 w 2441321"/>
              <a:gd name="connsiteY10"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3716" fill="none" extrusionOk="0">
                <a:moveTo>
                  <a:pt x="0" y="0"/>
                </a:moveTo>
                <a:cubicBezTo>
                  <a:pt x="280302" y="-6619"/>
                  <a:pt x="363201" y="4913"/>
                  <a:pt x="585917" y="0"/>
                </a:cubicBezTo>
                <a:cubicBezTo>
                  <a:pt x="832357" y="-10107"/>
                  <a:pt x="996738" y="-34312"/>
                  <a:pt x="1196247" y="0"/>
                </a:cubicBezTo>
                <a:cubicBezTo>
                  <a:pt x="1357180" y="16623"/>
                  <a:pt x="1575042" y="-11041"/>
                  <a:pt x="1806578" y="0"/>
                </a:cubicBezTo>
                <a:cubicBezTo>
                  <a:pt x="2016334" y="246"/>
                  <a:pt x="2239353" y="-8732"/>
                  <a:pt x="2441321" y="0"/>
                </a:cubicBezTo>
                <a:cubicBezTo>
                  <a:pt x="2440988" y="3698"/>
                  <a:pt x="2440649" y="9400"/>
                  <a:pt x="2441321" y="13716"/>
                </a:cubicBezTo>
                <a:cubicBezTo>
                  <a:pt x="2159375" y="44437"/>
                  <a:pt x="2054495" y="41094"/>
                  <a:pt x="1830991" y="13716"/>
                </a:cubicBezTo>
                <a:cubicBezTo>
                  <a:pt x="1615846" y="2937"/>
                  <a:pt x="1521674" y="-9994"/>
                  <a:pt x="1269487" y="13716"/>
                </a:cubicBezTo>
                <a:cubicBezTo>
                  <a:pt x="1019660" y="49388"/>
                  <a:pt x="886911" y="37779"/>
                  <a:pt x="707983" y="13716"/>
                </a:cubicBezTo>
                <a:cubicBezTo>
                  <a:pt x="523434" y="22749"/>
                  <a:pt x="307885" y="29744"/>
                  <a:pt x="0" y="13716"/>
                </a:cubicBezTo>
                <a:cubicBezTo>
                  <a:pt x="-361" y="7755"/>
                  <a:pt x="-276" y="2718"/>
                  <a:pt x="0" y="0"/>
                </a:cubicBezTo>
                <a:close/>
              </a:path>
              <a:path w="2441321" h="13716" stroke="0" extrusionOk="0">
                <a:moveTo>
                  <a:pt x="0" y="0"/>
                </a:moveTo>
                <a:cubicBezTo>
                  <a:pt x="212126" y="-10265"/>
                  <a:pt x="442910" y="-11728"/>
                  <a:pt x="585917" y="0"/>
                </a:cubicBezTo>
                <a:cubicBezTo>
                  <a:pt x="724579" y="21751"/>
                  <a:pt x="879365" y="-33198"/>
                  <a:pt x="1123008" y="0"/>
                </a:cubicBezTo>
                <a:cubicBezTo>
                  <a:pt x="1377247" y="11220"/>
                  <a:pt x="1597861" y="-34280"/>
                  <a:pt x="1782164" y="0"/>
                </a:cubicBezTo>
                <a:cubicBezTo>
                  <a:pt x="1975975" y="-3055"/>
                  <a:pt x="2116392" y="-15531"/>
                  <a:pt x="2441321" y="0"/>
                </a:cubicBezTo>
                <a:cubicBezTo>
                  <a:pt x="2441197" y="4300"/>
                  <a:pt x="2441101" y="8760"/>
                  <a:pt x="2441321" y="13716"/>
                </a:cubicBezTo>
                <a:cubicBezTo>
                  <a:pt x="2180658" y="13750"/>
                  <a:pt x="2084222" y="1362"/>
                  <a:pt x="1879817" y="13716"/>
                </a:cubicBezTo>
                <a:cubicBezTo>
                  <a:pt x="1668182" y="11650"/>
                  <a:pt x="1551159" y="-11049"/>
                  <a:pt x="1318313" y="13716"/>
                </a:cubicBezTo>
                <a:cubicBezTo>
                  <a:pt x="1059871" y="51823"/>
                  <a:pt x="901959" y="19259"/>
                  <a:pt x="659157" y="13716"/>
                </a:cubicBezTo>
                <a:cubicBezTo>
                  <a:pt x="444692" y="23911"/>
                  <a:pt x="245032" y="35310"/>
                  <a:pt x="0" y="13716"/>
                </a:cubicBezTo>
                <a:cubicBezTo>
                  <a:pt x="124" y="7937"/>
                  <a:pt x="389" y="2990"/>
                  <a:pt x="0" y="0"/>
                </a:cubicBezTo>
                <a:close/>
              </a:path>
              <a:path w="2441321" h="13716" fill="none" stroke="0" extrusionOk="0">
                <a:moveTo>
                  <a:pt x="0" y="0"/>
                </a:moveTo>
                <a:cubicBezTo>
                  <a:pt x="265389" y="-22361"/>
                  <a:pt x="344845" y="-65"/>
                  <a:pt x="585917" y="0"/>
                </a:cubicBezTo>
                <a:cubicBezTo>
                  <a:pt x="858472" y="13102"/>
                  <a:pt x="949265" y="-8078"/>
                  <a:pt x="1196247" y="0"/>
                </a:cubicBezTo>
                <a:cubicBezTo>
                  <a:pt x="1379248" y="30707"/>
                  <a:pt x="1585336" y="24963"/>
                  <a:pt x="1806578" y="0"/>
                </a:cubicBezTo>
                <a:cubicBezTo>
                  <a:pt x="1986731" y="-19207"/>
                  <a:pt x="2264933" y="16601"/>
                  <a:pt x="2441321" y="0"/>
                </a:cubicBezTo>
                <a:cubicBezTo>
                  <a:pt x="2441661" y="4449"/>
                  <a:pt x="2442057" y="7876"/>
                  <a:pt x="2441321" y="13716"/>
                </a:cubicBezTo>
                <a:cubicBezTo>
                  <a:pt x="2149099" y="22776"/>
                  <a:pt x="2027305" y="51898"/>
                  <a:pt x="1830991" y="13716"/>
                </a:cubicBezTo>
                <a:cubicBezTo>
                  <a:pt x="1614571" y="-23336"/>
                  <a:pt x="1500998" y="6155"/>
                  <a:pt x="1269487" y="13716"/>
                </a:cubicBezTo>
                <a:cubicBezTo>
                  <a:pt x="1042399" y="33262"/>
                  <a:pt x="927922" y="41250"/>
                  <a:pt x="707983" y="13716"/>
                </a:cubicBezTo>
                <a:cubicBezTo>
                  <a:pt x="502575" y="-9952"/>
                  <a:pt x="350393" y="29927"/>
                  <a:pt x="0" y="13716"/>
                </a:cubicBezTo>
                <a:cubicBezTo>
                  <a:pt x="-248" y="8631"/>
                  <a:pt x="228" y="3134"/>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custGeom>
                    <a:avLst/>
                    <a:gdLst>
                      <a:gd name="connsiteX0" fmla="*/ 0 w 2441321"/>
                      <a:gd name="connsiteY0" fmla="*/ 0 h 13716"/>
                      <a:gd name="connsiteX1" fmla="*/ 585917 w 2441321"/>
                      <a:gd name="connsiteY1" fmla="*/ 0 h 13716"/>
                      <a:gd name="connsiteX2" fmla="*/ 1196247 w 2441321"/>
                      <a:gd name="connsiteY2" fmla="*/ 0 h 13716"/>
                      <a:gd name="connsiteX3" fmla="*/ 1806578 w 2441321"/>
                      <a:gd name="connsiteY3" fmla="*/ 0 h 13716"/>
                      <a:gd name="connsiteX4" fmla="*/ 2441321 w 2441321"/>
                      <a:gd name="connsiteY4" fmla="*/ 0 h 13716"/>
                      <a:gd name="connsiteX5" fmla="*/ 2441321 w 2441321"/>
                      <a:gd name="connsiteY5" fmla="*/ 13716 h 13716"/>
                      <a:gd name="connsiteX6" fmla="*/ 1830991 w 2441321"/>
                      <a:gd name="connsiteY6" fmla="*/ 13716 h 13716"/>
                      <a:gd name="connsiteX7" fmla="*/ 1269487 w 2441321"/>
                      <a:gd name="connsiteY7" fmla="*/ 13716 h 13716"/>
                      <a:gd name="connsiteX8" fmla="*/ 707983 w 2441321"/>
                      <a:gd name="connsiteY8" fmla="*/ 13716 h 13716"/>
                      <a:gd name="connsiteX9" fmla="*/ 0 w 2441321"/>
                      <a:gd name="connsiteY9" fmla="*/ 13716 h 13716"/>
                      <a:gd name="connsiteX10" fmla="*/ 0 w 2441321"/>
                      <a:gd name="connsiteY10"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3716" fill="none" extrusionOk="0">
                        <a:moveTo>
                          <a:pt x="0" y="0"/>
                        </a:moveTo>
                        <a:cubicBezTo>
                          <a:pt x="273217" y="-17533"/>
                          <a:pt x="355785" y="-4171"/>
                          <a:pt x="585917" y="0"/>
                        </a:cubicBezTo>
                        <a:cubicBezTo>
                          <a:pt x="816049" y="4171"/>
                          <a:pt x="991446" y="-9419"/>
                          <a:pt x="1196247" y="0"/>
                        </a:cubicBezTo>
                        <a:cubicBezTo>
                          <a:pt x="1401048" y="9419"/>
                          <a:pt x="1589984" y="-731"/>
                          <a:pt x="1806578" y="0"/>
                        </a:cubicBezTo>
                        <a:cubicBezTo>
                          <a:pt x="2023172" y="731"/>
                          <a:pt x="2247754" y="8393"/>
                          <a:pt x="2441321" y="0"/>
                        </a:cubicBezTo>
                        <a:cubicBezTo>
                          <a:pt x="2440939" y="4363"/>
                          <a:pt x="2441580" y="8857"/>
                          <a:pt x="2441321" y="13716"/>
                        </a:cubicBezTo>
                        <a:cubicBezTo>
                          <a:pt x="2169723" y="25934"/>
                          <a:pt x="2045712" y="34568"/>
                          <a:pt x="1830991" y="13716"/>
                        </a:cubicBezTo>
                        <a:cubicBezTo>
                          <a:pt x="1616270" y="-7136"/>
                          <a:pt x="1505876" y="-623"/>
                          <a:pt x="1269487" y="13716"/>
                        </a:cubicBezTo>
                        <a:cubicBezTo>
                          <a:pt x="1033098" y="28055"/>
                          <a:pt x="908661" y="36619"/>
                          <a:pt x="707983" y="13716"/>
                        </a:cubicBezTo>
                        <a:cubicBezTo>
                          <a:pt x="507305" y="-9187"/>
                          <a:pt x="333592" y="16187"/>
                          <a:pt x="0" y="13716"/>
                        </a:cubicBezTo>
                        <a:cubicBezTo>
                          <a:pt x="-459" y="8317"/>
                          <a:pt x="190" y="2744"/>
                          <a:pt x="0" y="0"/>
                        </a:cubicBezTo>
                        <a:close/>
                      </a:path>
                      <a:path w="2441321" h="13716" stroke="0" extrusionOk="0">
                        <a:moveTo>
                          <a:pt x="0" y="0"/>
                        </a:moveTo>
                        <a:cubicBezTo>
                          <a:pt x="207071" y="-14617"/>
                          <a:pt x="444194" y="-15606"/>
                          <a:pt x="585917" y="0"/>
                        </a:cubicBezTo>
                        <a:cubicBezTo>
                          <a:pt x="727640" y="15606"/>
                          <a:pt x="904326" y="-79"/>
                          <a:pt x="1123008" y="0"/>
                        </a:cubicBezTo>
                        <a:cubicBezTo>
                          <a:pt x="1341690" y="79"/>
                          <a:pt x="1600014" y="10401"/>
                          <a:pt x="1782164" y="0"/>
                        </a:cubicBezTo>
                        <a:cubicBezTo>
                          <a:pt x="1964314" y="-10401"/>
                          <a:pt x="2143537" y="-21488"/>
                          <a:pt x="2441321" y="0"/>
                        </a:cubicBezTo>
                        <a:cubicBezTo>
                          <a:pt x="2441507" y="3335"/>
                          <a:pt x="2441322" y="9457"/>
                          <a:pt x="2441321" y="13716"/>
                        </a:cubicBezTo>
                        <a:cubicBezTo>
                          <a:pt x="2166745" y="24201"/>
                          <a:pt x="2078726" y="10904"/>
                          <a:pt x="1879817" y="13716"/>
                        </a:cubicBezTo>
                        <a:cubicBezTo>
                          <a:pt x="1680908" y="16528"/>
                          <a:pt x="1548770" y="-8699"/>
                          <a:pt x="1318313" y="13716"/>
                        </a:cubicBezTo>
                        <a:cubicBezTo>
                          <a:pt x="1087856" y="36131"/>
                          <a:pt x="894613" y="-645"/>
                          <a:pt x="659157" y="13716"/>
                        </a:cubicBezTo>
                        <a:cubicBezTo>
                          <a:pt x="423701" y="28077"/>
                          <a:pt x="246611" y="29403"/>
                          <a:pt x="0" y="13716"/>
                        </a:cubicBezTo>
                        <a:cubicBezTo>
                          <a:pt x="-120" y="7867"/>
                          <a:pt x="674" y="3919"/>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Main Content">
            <a:extLst>
              <a:ext uri="{FF2B5EF4-FFF2-40B4-BE49-F238E27FC236}">
                <a16:creationId xmlns:a16="http://schemas.microsoft.com/office/drawing/2014/main" id="{7AF35D41-4B77-E0E5-6C37-6B8FFDEF802F}"/>
              </a:ext>
            </a:extLst>
          </p:cNvPr>
          <p:cNvSpPr>
            <a:spLocks noGrp="1"/>
          </p:cNvSpPr>
          <p:nvPr>
            <p:ph idx="1"/>
          </p:nvPr>
        </p:nvSpPr>
        <p:spPr>
          <a:xfrm>
            <a:off x="473202" y="2105406"/>
            <a:ext cx="2571750" cy="2558034"/>
          </a:xfrm>
        </p:spPr>
        <p:txBody>
          <a:bodyPr anchor="t">
            <a:normAutofit/>
          </a:bodyPr>
          <a:lstStyle/>
          <a:p>
            <a:r>
              <a:rPr lang="en-US" sz="1700" dirty="0"/>
              <a:t>Implementation of SAI</a:t>
            </a:r>
          </a:p>
          <a:p>
            <a:r>
              <a:rPr lang="en-US" sz="1700" dirty="0"/>
              <a:t>The switch to FTI</a:t>
            </a:r>
          </a:p>
          <a:p>
            <a:r>
              <a:rPr lang="en-US" sz="1700" dirty="0"/>
              <a:t>Removal of the Housing Question</a:t>
            </a:r>
          </a:p>
          <a:p>
            <a:r>
              <a:rPr lang="en-US" sz="1700" dirty="0"/>
              <a:t>Chat life!</a:t>
            </a:r>
          </a:p>
        </p:txBody>
      </p:sp>
      <p:pic>
        <p:nvPicPr>
          <p:cNvPr id="1026" name="Picture 2" descr="Screenshot of the Free Application for Federal Student Aid (FAFSA) form landing page. Buttons display the option to “Start a New Form” or “Edit Existing Form.”">
            <a:extLst>
              <a:ext uri="{FF2B5EF4-FFF2-40B4-BE49-F238E27FC236}">
                <a16:creationId xmlns:a16="http://schemas.microsoft.com/office/drawing/2014/main" id="{470D0179-48BA-2905-6A2B-60CC99E95D5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490722" y="487690"/>
            <a:ext cx="5177790" cy="4168120"/>
          </a:xfrm>
          <a:prstGeom prst="rect">
            <a:avLst/>
          </a:prstGeom>
          <a:noFill/>
          <a:extLst>
            <a:ext uri="{909E8E84-426E-40DD-AFC4-6F175D3DCCD1}">
              <a14:hiddenFill xmlns:a14="http://schemas.microsoft.com/office/drawing/2010/main">
                <a:solidFill>
                  <a:srgbClr val="FFFFFF"/>
                </a:solidFill>
              </a14:hiddenFill>
            </a:ext>
          </a:extLst>
        </p:spPr>
      </p:pic>
      <p:sp>
        <p:nvSpPr>
          <p:cNvPr id="15" name="Date">
            <a:extLst>
              <a:ext uri="{FF2B5EF4-FFF2-40B4-BE49-F238E27FC236}">
                <a16:creationId xmlns:a16="http://schemas.microsoft.com/office/drawing/2014/main" id="{00B643CA-E700-1DC8-67B6-6E2A9B983252}"/>
              </a:ext>
            </a:extLst>
          </p:cNvPr>
          <p:cNvSpPr>
            <a:spLocks noGrp="1"/>
          </p:cNvSpPr>
          <p:nvPr>
            <p:ph type="dt" sz="half" idx="2"/>
          </p:nvPr>
        </p:nvSpPr>
        <p:spPr>
          <a:xfrm>
            <a:off x="628650" y="4767262"/>
            <a:ext cx="2057400" cy="273844"/>
          </a:xfrm>
        </p:spPr>
        <p:txBody>
          <a:bodyPr>
            <a:normAutofit/>
          </a:bodyPr>
          <a:lstStyle/>
          <a:p>
            <a:pPr>
              <a:spcAft>
                <a:spcPts val="600"/>
              </a:spcAft>
            </a:pPr>
            <a:fld id="{D141C154-BD60-D347-9151-584A819E510C}" type="datetime1">
              <a:rPr lang="en-US" smtClean="0"/>
              <a:pPr>
                <a:spcAft>
                  <a:spcPts val="600"/>
                </a:spcAft>
              </a:pPr>
              <a:t>9/27/2023</a:t>
            </a:fld>
            <a:endParaRPr lang="en-US"/>
          </a:p>
        </p:txBody>
      </p:sp>
      <p:sp>
        <p:nvSpPr>
          <p:cNvPr id="16" name="Footer">
            <a:extLst>
              <a:ext uri="{FF2B5EF4-FFF2-40B4-BE49-F238E27FC236}">
                <a16:creationId xmlns:a16="http://schemas.microsoft.com/office/drawing/2014/main" id="{32EFEC17-D946-1B3E-6FF9-72B46A4F62A5}"/>
              </a:ext>
            </a:extLst>
          </p:cNvPr>
          <p:cNvSpPr>
            <a:spLocks noGrp="1"/>
          </p:cNvSpPr>
          <p:nvPr>
            <p:ph type="ftr" sz="quarter" idx="3"/>
          </p:nvPr>
        </p:nvSpPr>
        <p:spPr>
          <a:xfrm>
            <a:off x="3028950" y="4767262"/>
            <a:ext cx="3086100" cy="273844"/>
          </a:xfrm>
        </p:spPr>
        <p:txBody>
          <a:bodyPr>
            <a:normAutofit/>
          </a:bodyPr>
          <a:lstStyle/>
          <a:p>
            <a:pPr>
              <a:spcAft>
                <a:spcPts val="600"/>
              </a:spcAft>
            </a:pPr>
            <a:r>
              <a:rPr lang="en-US" dirty="0"/>
              <a:t>Proprietary and Confidential</a:t>
            </a:r>
            <a:endParaRPr lang="en-US"/>
          </a:p>
        </p:txBody>
      </p:sp>
      <p:sp>
        <p:nvSpPr>
          <p:cNvPr id="17" name="Slide Number">
            <a:extLst>
              <a:ext uri="{FF2B5EF4-FFF2-40B4-BE49-F238E27FC236}">
                <a16:creationId xmlns:a16="http://schemas.microsoft.com/office/drawing/2014/main" id="{220E61B0-A789-5B53-1498-147306E4CDF3}"/>
              </a:ext>
            </a:extLst>
          </p:cNvPr>
          <p:cNvSpPr>
            <a:spLocks noGrp="1"/>
          </p:cNvSpPr>
          <p:nvPr>
            <p:ph type="sldNum" sz="quarter" idx="4"/>
          </p:nvPr>
        </p:nvSpPr>
        <p:spPr>
          <a:xfrm>
            <a:off x="6457950" y="4767262"/>
            <a:ext cx="2057400" cy="273844"/>
          </a:xfrm>
        </p:spPr>
        <p:txBody>
          <a:bodyPr>
            <a:normAutofit/>
          </a:bodyPr>
          <a:lstStyle/>
          <a:p>
            <a:pPr>
              <a:spcAft>
                <a:spcPts val="600"/>
              </a:spcAft>
            </a:pPr>
            <a:fld id="{3138FEDE-97C2-4C40-929C-DF79E793EBDF}" type="slidenum">
              <a:rPr lang="en-US" smtClean="0"/>
              <a:pPr>
                <a:spcAft>
                  <a:spcPts val="600"/>
                </a:spcAft>
              </a:pPr>
              <a:t>4</a:t>
            </a:fld>
            <a:endParaRPr lang="en-US"/>
          </a:p>
        </p:txBody>
      </p:sp>
    </p:spTree>
    <p:extLst>
      <p:ext uri="{BB962C8B-B14F-4D97-AF65-F5344CB8AC3E}">
        <p14:creationId xmlns:p14="http://schemas.microsoft.com/office/powerpoint/2010/main" val="14470575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a:extLst>
              <a:ext uri="{FF2B5EF4-FFF2-40B4-BE49-F238E27FC236}">
                <a16:creationId xmlns:a16="http://schemas.microsoft.com/office/drawing/2014/main" id="{ACD681DF-691B-5226-6AE7-C26624812CFB}"/>
              </a:ext>
            </a:extLst>
          </p:cNvPr>
          <p:cNvSpPr>
            <a:spLocks noGrp="1"/>
          </p:cNvSpPr>
          <p:nvPr>
            <p:ph type="title"/>
          </p:nvPr>
        </p:nvSpPr>
        <p:spPr/>
        <p:txBody>
          <a:bodyPr/>
          <a:lstStyle/>
          <a:p>
            <a:r>
              <a:rPr lang="en-US" dirty="0"/>
              <a:t>Language Changes</a:t>
            </a:r>
          </a:p>
        </p:txBody>
      </p:sp>
    </p:spTree>
    <p:extLst>
      <p:ext uri="{BB962C8B-B14F-4D97-AF65-F5344CB8AC3E}">
        <p14:creationId xmlns:p14="http://schemas.microsoft.com/office/powerpoint/2010/main" val="39141379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8423C-6A56-D111-0A4F-8EB6CC36EB51}"/>
              </a:ext>
            </a:extLst>
          </p:cNvPr>
          <p:cNvSpPr>
            <a:spLocks noGrp="1"/>
          </p:cNvSpPr>
          <p:nvPr>
            <p:ph type="title"/>
          </p:nvPr>
        </p:nvSpPr>
        <p:spPr>
          <a:xfrm>
            <a:off x="476410" y="0"/>
            <a:ext cx="8191180" cy="994172"/>
          </a:xfrm>
        </p:spPr>
        <p:txBody>
          <a:bodyPr/>
          <a:lstStyle/>
          <a:p>
            <a:r>
              <a:rPr lang="en-US" dirty="0"/>
              <a:t>What are some Big Changes</a:t>
            </a:r>
          </a:p>
        </p:txBody>
      </p:sp>
      <p:sp>
        <p:nvSpPr>
          <p:cNvPr id="3" name="Content Placeholder 2">
            <a:extLst>
              <a:ext uri="{FF2B5EF4-FFF2-40B4-BE49-F238E27FC236}">
                <a16:creationId xmlns:a16="http://schemas.microsoft.com/office/drawing/2014/main" id="{E77D66BF-EA54-2BE3-1043-41239A0A6CF3}"/>
              </a:ext>
            </a:extLst>
          </p:cNvPr>
          <p:cNvSpPr>
            <a:spLocks noGrp="1"/>
          </p:cNvSpPr>
          <p:nvPr>
            <p:ph sz="half" idx="1"/>
          </p:nvPr>
        </p:nvSpPr>
        <p:spPr>
          <a:xfrm>
            <a:off x="4572000" y="966249"/>
            <a:ext cx="3886200" cy="2647063"/>
          </a:xfrm>
        </p:spPr>
        <p:txBody>
          <a:bodyPr/>
          <a:lstStyle/>
          <a:p>
            <a:r>
              <a:rPr lang="en-US" sz="1400" dirty="0"/>
              <a:t>FAFSA Partner Portal (FPP)</a:t>
            </a:r>
          </a:p>
          <a:p>
            <a:pPr lvl="1"/>
            <a:r>
              <a:rPr lang="en-US" sz="1200" dirty="0"/>
              <a:t>Replace FAA Access to CPS</a:t>
            </a:r>
          </a:p>
          <a:p>
            <a:r>
              <a:rPr lang="en-US" sz="1400" dirty="0"/>
              <a:t>FAFSA Processing System (FPS)</a:t>
            </a:r>
          </a:p>
          <a:p>
            <a:pPr lvl="1"/>
            <a:r>
              <a:rPr lang="en-US" sz="1200" dirty="0"/>
              <a:t>Replaces CPS</a:t>
            </a:r>
          </a:p>
          <a:p>
            <a:r>
              <a:rPr lang="en-US" sz="1400" dirty="0"/>
              <a:t>Federal Tax Information Module (FTIM)</a:t>
            </a:r>
          </a:p>
          <a:p>
            <a:pPr lvl="1"/>
            <a:r>
              <a:rPr lang="en-US" sz="1200" dirty="0"/>
              <a:t>Receives, stores, uses, and controls individual FTI</a:t>
            </a:r>
          </a:p>
          <a:p>
            <a:r>
              <a:rPr lang="en-US" sz="1400" dirty="0"/>
              <a:t>FTI SAIG Mailbox</a:t>
            </a:r>
          </a:p>
          <a:p>
            <a:pPr lvl="1"/>
            <a:r>
              <a:rPr lang="en-US" sz="1200" dirty="0"/>
              <a:t>New SAIG Mailbox</a:t>
            </a:r>
          </a:p>
          <a:p>
            <a:r>
              <a:rPr lang="en-US" sz="1400" dirty="0"/>
              <a:t>FUTURE Act Direct Data Exchange (FA-DDX)</a:t>
            </a:r>
          </a:p>
          <a:p>
            <a:pPr lvl="1"/>
            <a:r>
              <a:rPr lang="en-US" sz="1200" dirty="0"/>
              <a:t>Replaces the DRT; allows ED to request and for the IRS to transfer FTI</a:t>
            </a:r>
          </a:p>
          <a:p>
            <a:endParaRPr lang="en-US" sz="1400" dirty="0"/>
          </a:p>
        </p:txBody>
      </p:sp>
      <p:sp>
        <p:nvSpPr>
          <p:cNvPr id="4" name="Content Placeholder 3">
            <a:extLst>
              <a:ext uri="{FF2B5EF4-FFF2-40B4-BE49-F238E27FC236}">
                <a16:creationId xmlns:a16="http://schemas.microsoft.com/office/drawing/2014/main" id="{DF8E5D69-6426-59EA-7D58-86A1FAD716DD}"/>
              </a:ext>
            </a:extLst>
          </p:cNvPr>
          <p:cNvSpPr>
            <a:spLocks noGrp="1"/>
          </p:cNvSpPr>
          <p:nvPr>
            <p:ph sz="half" idx="2"/>
          </p:nvPr>
        </p:nvSpPr>
        <p:spPr>
          <a:xfrm>
            <a:off x="476410" y="966249"/>
            <a:ext cx="3886200" cy="2647063"/>
          </a:xfrm>
        </p:spPr>
        <p:txBody>
          <a:bodyPr/>
          <a:lstStyle/>
          <a:p>
            <a:r>
              <a:rPr lang="en-US" sz="1200" dirty="0"/>
              <a:t>Special Circumstance</a:t>
            </a:r>
          </a:p>
          <a:p>
            <a:pPr lvl="1"/>
            <a:r>
              <a:rPr lang="en-US" sz="1100" dirty="0"/>
              <a:t>Special or extenuating circumstances (such as job loss) that impact their financial condition.</a:t>
            </a:r>
          </a:p>
          <a:p>
            <a:r>
              <a:rPr lang="en-US" sz="1200" dirty="0"/>
              <a:t>Unusual Circumstance</a:t>
            </a:r>
          </a:p>
          <a:p>
            <a:pPr lvl="1"/>
            <a:r>
              <a:rPr lang="en-US" sz="1100" dirty="0"/>
              <a:t>Conditions that justify a change to the student's dependency status</a:t>
            </a:r>
          </a:p>
          <a:p>
            <a:r>
              <a:rPr lang="en-US" sz="1200" dirty="0"/>
              <a:t>Provisionally Independent Student</a:t>
            </a:r>
          </a:p>
          <a:p>
            <a:pPr lvl="1"/>
            <a:r>
              <a:rPr lang="en-US" sz="1100" b="0" i="0" dirty="0">
                <a:solidFill>
                  <a:srgbClr val="17232E"/>
                </a:solidFill>
                <a:effectLst/>
                <a:latin typeface="Arial" panose="020B0604020202020204" pitchFamily="34" charset="0"/>
              </a:rPr>
              <a:t>if a student indicates they have unusual circumstances or indicates for the first time they are unaccompanied and homeless, or at risk of being homeless (without a designation from a specified entity), the FPS will consider the student to be provisionally independent and will allow them to fill out the FAFSA form as an independent student. The SAI will remain provisional and not official until the student’s college or career school makes a final determination. The ISIR will have a specific reject code that will require the FAA to review, and if applicable, confirm the student’s independent status. </a:t>
            </a:r>
            <a:endParaRPr lang="en-US" sz="1100" dirty="0"/>
          </a:p>
        </p:txBody>
      </p:sp>
      <p:sp>
        <p:nvSpPr>
          <p:cNvPr id="5" name="Slide Number Placeholder 4">
            <a:extLst>
              <a:ext uri="{FF2B5EF4-FFF2-40B4-BE49-F238E27FC236}">
                <a16:creationId xmlns:a16="http://schemas.microsoft.com/office/drawing/2014/main" id="{12C04055-E74D-1128-1393-07D66B694705}"/>
              </a:ext>
            </a:extLst>
          </p:cNvPr>
          <p:cNvSpPr>
            <a:spLocks noGrp="1"/>
          </p:cNvSpPr>
          <p:nvPr>
            <p:ph type="sldNum" sz="quarter" idx="4"/>
          </p:nvPr>
        </p:nvSpPr>
        <p:spPr/>
        <p:txBody>
          <a:bodyPr/>
          <a:lstStyle/>
          <a:p>
            <a:fld id="{3138FEDE-97C2-4C40-929C-DF79E793EBDF}" type="slidenum">
              <a:rPr lang="en-US" smtClean="0"/>
              <a:pPr/>
              <a:t>6</a:t>
            </a:fld>
            <a:endParaRPr lang="en-US" dirty="0"/>
          </a:p>
        </p:txBody>
      </p:sp>
      <p:sp>
        <p:nvSpPr>
          <p:cNvPr id="6" name="Date Placeholder 5">
            <a:extLst>
              <a:ext uri="{FF2B5EF4-FFF2-40B4-BE49-F238E27FC236}">
                <a16:creationId xmlns:a16="http://schemas.microsoft.com/office/drawing/2014/main" id="{8D4EE11D-9194-784B-C9CC-8DC58595D9D9}"/>
              </a:ext>
            </a:extLst>
          </p:cNvPr>
          <p:cNvSpPr>
            <a:spLocks noGrp="1"/>
          </p:cNvSpPr>
          <p:nvPr>
            <p:ph type="dt" sz="half" idx="10"/>
          </p:nvPr>
        </p:nvSpPr>
        <p:spPr/>
        <p:txBody>
          <a:bodyPr/>
          <a:lstStyle/>
          <a:p>
            <a:fld id="{5A0BFCEB-5BE2-0C41-9961-748AF10A2D26}" type="datetime1">
              <a:rPr lang="en-US" smtClean="0"/>
              <a:t>9/27/2023</a:t>
            </a:fld>
            <a:endParaRPr lang="en-US" dirty="0"/>
          </a:p>
        </p:txBody>
      </p:sp>
      <p:sp>
        <p:nvSpPr>
          <p:cNvPr id="7" name="Footer Placeholder 6">
            <a:extLst>
              <a:ext uri="{FF2B5EF4-FFF2-40B4-BE49-F238E27FC236}">
                <a16:creationId xmlns:a16="http://schemas.microsoft.com/office/drawing/2014/main" id="{266E0039-AE2C-A55B-2F8F-922E7A048D23}"/>
              </a:ext>
            </a:extLst>
          </p:cNvPr>
          <p:cNvSpPr>
            <a:spLocks noGrp="1"/>
          </p:cNvSpPr>
          <p:nvPr>
            <p:ph type="ftr" sz="quarter" idx="3"/>
          </p:nvPr>
        </p:nvSpPr>
        <p:spPr/>
        <p:txBody>
          <a:bodyPr/>
          <a:lstStyle/>
          <a:p>
            <a:r>
              <a:rPr lang="en-US"/>
              <a:t>Proprietary and Confidential</a:t>
            </a:r>
            <a:endParaRPr lang="en-US" dirty="0"/>
          </a:p>
        </p:txBody>
      </p:sp>
    </p:spTree>
    <p:extLst>
      <p:ext uri="{BB962C8B-B14F-4D97-AF65-F5344CB8AC3E}">
        <p14:creationId xmlns:p14="http://schemas.microsoft.com/office/powerpoint/2010/main" val="28199510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a:extLst>
              <a:ext uri="{FF2B5EF4-FFF2-40B4-BE49-F238E27FC236}">
                <a16:creationId xmlns:a16="http://schemas.microsoft.com/office/drawing/2014/main" id="{ACD681DF-691B-5226-6AE7-C26624812CFB}"/>
              </a:ext>
            </a:extLst>
          </p:cNvPr>
          <p:cNvSpPr>
            <a:spLocks noGrp="1"/>
          </p:cNvSpPr>
          <p:nvPr>
            <p:ph type="title"/>
          </p:nvPr>
        </p:nvSpPr>
        <p:spPr/>
        <p:txBody>
          <a:bodyPr/>
          <a:lstStyle/>
          <a:p>
            <a:r>
              <a:rPr lang="en-US" dirty="0"/>
              <a:t>Implementation of SAI</a:t>
            </a:r>
          </a:p>
        </p:txBody>
      </p:sp>
    </p:spTree>
    <p:extLst>
      <p:ext uri="{BB962C8B-B14F-4D97-AF65-F5344CB8AC3E}">
        <p14:creationId xmlns:p14="http://schemas.microsoft.com/office/powerpoint/2010/main" val="17436251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a:extLst>
              <a:ext uri="{FF2B5EF4-FFF2-40B4-BE49-F238E27FC236}">
                <a16:creationId xmlns:a16="http://schemas.microsoft.com/office/drawing/2014/main" id="{E322EAD3-D9FF-CA07-B7F5-B893AFA9F1A0}"/>
              </a:ext>
            </a:extLst>
          </p:cNvPr>
          <p:cNvSpPr>
            <a:spLocks noGrp="1"/>
          </p:cNvSpPr>
          <p:nvPr>
            <p:ph type="title"/>
          </p:nvPr>
        </p:nvSpPr>
        <p:spPr>
          <a:xfrm>
            <a:off x="457199" y="73126"/>
            <a:ext cx="6170103" cy="994172"/>
          </a:xfrm>
        </p:spPr>
        <p:txBody>
          <a:bodyPr/>
          <a:lstStyle/>
          <a:p>
            <a:r>
              <a:rPr lang="en-US" dirty="0"/>
              <a:t>Pell Grant Eligibility</a:t>
            </a:r>
          </a:p>
        </p:txBody>
      </p:sp>
      <p:sp>
        <p:nvSpPr>
          <p:cNvPr id="11" name="Slide Number">
            <a:extLst>
              <a:ext uri="{FF2B5EF4-FFF2-40B4-BE49-F238E27FC236}">
                <a16:creationId xmlns:a16="http://schemas.microsoft.com/office/drawing/2014/main" id="{A4BED15B-4D50-79C9-2A74-A1BA6FE842AE}"/>
              </a:ext>
            </a:extLst>
          </p:cNvPr>
          <p:cNvSpPr>
            <a:spLocks noGrp="1"/>
          </p:cNvSpPr>
          <p:nvPr>
            <p:ph type="sldNum" sz="quarter" idx="4"/>
          </p:nvPr>
        </p:nvSpPr>
        <p:spPr/>
        <p:txBody>
          <a:bodyPr/>
          <a:lstStyle/>
          <a:p>
            <a:fld id="{3138FEDE-97C2-4C40-929C-DF79E793EBDF}" type="slidenum">
              <a:rPr lang="en-US" smtClean="0"/>
              <a:pPr/>
              <a:t>8</a:t>
            </a:fld>
            <a:endParaRPr lang="en-US" dirty="0"/>
          </a:p>
        </p:txBody>
      </p:sp>
      <p:sp>
        <p:nvSpPr>
          <p:cNvPr id="9" name="Date">
            <a:extLst>
              <a:ext uri="{FF2B5EF4-FFF2-40B4-BE49-F238E27FC236}">
                <a16:creationId xmlns:a16="http://schemas.microsoft.com/office/drawing/2014/main" id="{297AF27B-42A6-F7F4-9D19-DA1DF39C940F}"/>
              </a:ext>
            </a:extLst>
          </p:cNvPr>
          <p:cNvSpPr>
            <a:spLocks noGrp="1"/>
          </p:cNvSpPr>
          <p:nvPr>
            <p:ph type="dt" sz="half" idx="10"/>
          </p:nvPr>
        </p:nvSpPr>
        <p:spPr/>
        <p:txBody>
          <a:bodyPr/>
          <a:lstStyle/>
          <a:p>
            <a:fld id="{CBEFA8AF-8A85-154F-9323-7B45EDC3C0B8}" type="datetime1">
              <a:rPr lang="en-US" smtClean="0"/>
              <a:t>9/27/2023</a:t>
            </a:fld>
            <a:endParaRPr lang="en-US" dirty="0"/>
          </a:p>
        </p:txBody>
      </p:sp>
      <p:sp>
        <p:nvSpPr>
          <p:cNvPr id="10" name="Footer">
            <a:extLst>
              <a:ext uri="{FF2B5EF4-FFF2-40B4-BE49-F238E27FC236}">
                <a16:creationId xmlns:a16="http://schemas.microsoft.com/office/drawing/2014/main" id="{CFF56BB9-C31D-1FD2-E08B-FEBD89767F82}"/>
              </a:ext>
            </a:extLst>
          </p:cNvPr>
          <p:cNvSpPr>
            <a:spLocks noGrp="1"/>
          </p:cNvSpPr>
          <p:nvPr>
            <p:ph type="ftr" sz="quarter" idx="3"/>
          </p:nvPr>
        </p:nvSpPr>
        <p:spPr/>
        <p:txBody>
          <a:bodyPr/>
          <a:lstStyle/>
          <a:p>
            <a:r>
              <a:rPr lang="en-US" dirty="0"/>
              <a:t>Proprietary and Confidential</a:t>
            </a:r>
          </a:p>
        </p:txBody>
      </p:sp>
      <p:graphicFrame>
        <p:nvGraphicFramePr>
          <p:cNvPr id="2" name="Diagram 1">
            <a:extLst>
              <a:ext uri="{FF2B5EF4-FFF2-40B4-BE49-F238E27FC236}">
                <a16:creationId xmlns:a16="http://schemas.microsoft.com/office/drawing/2014/main" id="{8B5164B7-C1DB-E03A-A4AE-B00A798354DC}"/>
              </a:ext>
            </a:extLst>
          </p:cNvPr>
          <p:cNvGraphicFramePr/>
          <p:nvPr>
            <p:extLst>
              <p:ext uri="{D42A27DB-BD31-4B8C-83A1-F6EECF244321}">
                <p14:modId xmlns:p14="http://schemas.microsoft.com/office/powerpoint/2010/main" val="3928470526"/>
              </p:ext>
            </p:extLst>
          </p:nvPr>
        </p:nvGraphicFramePr>
        <p:xfrm>
          <a:off x="393200" y="1071912"/>
          <a:ext cx="8357600" cy="3505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5">
            <a:extLst>
              <a:ext uri="{FF2B5EF4-FFF2-40B4-BE49-F238E27FC236}">
                <a16:creationId xmlns:a16="http://schemas.microsoft.com/office/drawing/2014/main" id="{590B0A01-5A58-115C-245B-954F6A796BCC}"/>
              </a:ext>
            </a:extLst>
          </p:cNvPr>
          <p:cNvSpPr txBox="1"/>
          <p:nvPr/>
        </p:nvSpPr>
        <p:spPr>
          <a:xfrm>
            <a:off x="393200" y="4276919"/>
            <a:ext cx="8891000" cy="21544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hlinkClick r:id="rId8"/>
              </a:rPr>
              <a:t>https://fsapartners.ed.gov/sites/default/files/2023-05/202425DRAFTSAIGuideSupplementEligibilityforMaxorMinPellGrantResource.pdf</a:t>
            </a:r>
            <a:r>
              <a:rPr lang="en-US" sz="800" dirty="0"/>
              <a:t> </a:t>
            </a:r>
          </a:p>
        </p:txBody>
      </p:sp>
    </p:spTree>
    <p:extLst>
      <p:ext uri="{BB962C8B-B14F-4D97-AF65-F5344CB8AC3E}">
        <p14:creationId xmlns:p14="http://schemas.microsoft.com/office/powerpoint/2010/main" val="10930070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00075" y="1118507"/>
            <a:ext cx="2500312" cy="2624327"/>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a:extLst>
              <a:ext uri="{FF2B5EF4-FFF2-40B4-BE49-F238E27FC236}">
                <a16:creationId xmlns:a16="http://schemas.microsoft.com/office/drawing/2014/main" id="{711A5C1B-F76F-D3B1-B995-E2D4876E5D8F}"/>
              </a:ext>
            </a:extLst>
          </p:cNvPr>
          <p:cNvSpPr>
            <a:spLocks noGrp="1"/>
          </p:cNvSpPr>
          <p:nvPr>
            <p:ph type="title"/>
          </p:nvPr>
        </p:nvSpPr>
        <p:spPr>
          <a:xfrm>
            <a:off x="771525" y="1475449"/>
            <a:ext cx="1971675" cy="1910443"/>
          </a:xfrm>
          <a:noFill/>
        </p:spPr>
        <p:txBody>
          <a:bodyPr vert="horz" lIns="91440" tIns="45720" rIns="91440" bIns="45720" rtlCol="0" anchor="ctr">
            <a:normAutofit/>
          </a:bodyPr>
          <a:lstStyle/>
          <a:p>
            <a:pPr algn="ctr" defTabSz="914400"/>
            <a:r>
              <a:rPr lang="en-US" sz="2700" kern="1200">
                <a:solidFill>
                  <a:srgbClr val="FFFFFF"/>
                </a:solidFill>
                <a:latin typeface="+mj-lt"/>
                <a:ea typeface="+mj-ea"/>
                <a:cs typeface="+mj-cs"/>
              </a:rPr>
              <a:t>Maximum Pell Grant</a:t>
            </a:r>
          </a:p>
        </p:txBody>
      </p:sp>
      <p:pic>
        <p:nvPicPr>
          <p:cNvPr id="3" name="Picture 2" descr="A green and white text on a green background&#10;&#10;Description automatically generated">
            <a:extLst>
              <a:ext uri="{FF2B5EF4-FFF2-40B4-BE49-F238E27FC236}">
                <a16:creationId xmlns:a16="http://schemas.microsoft.com/office/drawing/2014/main" id="{FB2E3E0E-F98F-B4D1-16CD-BCFC49F94520}"/>
              </a:ext>
            </a:extLst>
          </p:cNvPr>
          <p:cNvPicPr>
            <a:picLocks noChangeAspect="1"/>
          </p:cNvPicPr>
          <p:nvPr/>
        </p:nvPicPr>
        <p:blipFill>
          <a:blip r:embed="rId3"/>
          <a:stretch>
            <a:fillRect/>
          </a:stretch>
        </p:blipFill>
        <p:spPr>
          <a:xfrm>
            <a:off x="3582987" y="1089717"/>
            <a:ext cx="5085525" cy="2962318"/>
          </a:xfrm>
          <a:prstGeom prst="rect">
            <a:avLst/>
          </a:prstGeom>
        </p:spPr>
      </p:pic>
      <p:sp>
        <p:nvSpPr>
          <p:cNvPr id="11" name="Footer">
            <a:extLst>
              <a:ext uri="{FF2B5EF4-FFF2-40B4-BE49-F238E27FC236}">
                <a16:creationId xmlns:a16="http://schemas.microsoft.com/office/drawing/2014/main" id="{D5CE969F-5328-CDF1-874F-90549D0EFBD0}"/>
              </a:ext>
            </a:extLst>
          </p:cNvPr>
          <p:cNvSpPr>
            <a:spLocks noGrp="1"/>
          </p:cNvSpPr>
          <p:nvPr>
            <p:ph type="ftr" sz="quarter" idx="3"/>
          </p:nvPr>
        </p:nvSpPr>
        <p:spPr>
          <a:xfrm>
            <a:off x="771525" y="4767262"/>
            <a:ext cx="4657725" cy="273844"/>
          </a:xfrm>
        </p:spPr>
        <p:txBody>
          <a:bodyPr vert="horz" lIns="91440" tIns="45720" rIns="91440" bIns="45720" rtlCol="0" anchor="ctr">
            <a:normAutofit/>
          </a:bodyPr>
          <a:lstStyle/>
          <a:p>
            <a:pPr algn="l" defTabSz="914400">
              <a:lnSpc>
                <a:spcPct val="90000"/>
              </a:lnSpc>
              <a:spcAft>
                <a:spcPts val="600"/>
              </a:spcAft>
            </a:pPr>
            <a:r>
              <a:rPr lang="en-US" sz="1200" kern="1200">
                <a:solidFill>
                  <a:schemeClr val="tx1">
                    <a:alpha val="80000"/>
                  </a:schemeClr>
                </a:solidFill>
                <a:latin typeface="+mn-lt"/>
                <a:ea typeface="+mn-ea"/>
                <a:cs typeface="+mn-cs"/>
              </a:rPr>
              <a:t>Proprietary and Confidential</a:t>
            </a:r>
          </a:p>
        </p:txBody>
      </p:sp>
      <p:sp>
        <p:nvSpPr>
          <p:cNvPr id="10" name="Date">
            <a:extLst>
              <a:ext uri="{FF2B5EF4-FFF2-40B4-BE49-F238E27FC236}">
                <a16:creationId xmlns:a16="http://schemas.microsoft.com/office/drawing/2014/main" id="{01BA116C-FFA6-90C7-ABBF-036A8638FBAF}"/>
              </a:ext>
            </a:extLst>
          </p:cNvPr>
          <p:cNvSpPr>
            <a:spLocks noGrp="1"/>
          </p:cNvSpPr>
          <p:nvPr>
            <p:ph type="dt" sz="half" idx="10"/>
          </p:nvPr>
        </p:nvSpPr>
        <p:spPr>
          <a:xfrm>
            <a:off x="6631686" y="4767262"/>
            <a:ext cx="1497901" cy="273844"/>
          </a:xfrm>
        </p:spPr>
        <p:txBody>
          <a:bodyPr vert="horz" lIns="91440" tIns="45720" rIns="91440" bIns="45720" rtlCol="0" anchor="ctr">
            <a:normAutofit/>
          </a:bodyPr>
          <a:lstStyle/>
          <a:p>
            <a:pPr algn="r" defTabSz="914400">
              <a:lnSpc>
                <a:spcPct val="90000"/>
              </a:lnSpc>
              <a:spcAft>
                <a:spcPts val="600"/>
              </a:spcAft>
            </a:pPr>
            <a:fld id="{67F8E568-54E3-FF41-8505-1A3943E32251}" type="datetime1">
              <a:rPr lang="en-US" sz="1200">
                <a:solidFill>
                  <a:schemeClr val="tx1">
                    <a:alpha val="80000"/>
                  </a:schemeClr>
                </a:solidFill>
                <a:latin typeface="+mn-lt"/>
                <a:cs typeface="+mn-cs"/>
              </a:rPr>
              <a:pPr algn="r" defTabSz="914400">
                <a:lnSpc>
                  <a:spcPct val="90000"/>
                </a:lnSpc>
                <a:spcAft>
                  <a:spcPts val="600"/>
                </a:spcAft>
              </a:pPr>
              <a:t>9/27/2023</a:t>
            </a:fld>
            <a:endParaRPr lang="en-US" sz="1200">
              <a:solidFill>
                <a:schemeClr val="tx1">
                  <a:alpha val="80000"/>
                </a:schemeClr>
              </a:solidFill>
              <a:latin typeface="+mn-lt"/>
              <a:cs typeface="+mn-cs"/>
            </a:endParaRPr>
          </a:p>
        </p:txBody>
      </p:sp>
      <p:sp>
        <p:nvSpPr>
          <p:cNvPr id="12" name="Slide Number">
            <a:extLst>
              <a:ext uri="{FF2B5EF4-FFF2-40B4-BE49-F238E27FC236}">
                <a16:creationId xmlns:a16="http://schemas.microsoft.com/office/drawing/2014/main" id="{2F7FA25A-C557-6290-2DD7-F38216421933}"/>
              </a:ext>
            </a:extLst>
          </p:cNvPr>
          <p:cNvSpPr>
            <a:spLocks noGrp="1"/>
          </p:cNvSpPr>
          <p:nvPr>
            <p:ph type="sldNum" sz="quarter" idx="4"/>
          </p:nvPr>
        </p:nvSpPr>
        <p:spPr>
          <a:xfrm>
            <a:off x="8275638" y="4767262"/>
            <a:ext cx="385761" cy="273844"/>
          </a:xfrm>
        </p:spPr>
        <p:txBody>
          <a:bodyPr vert="horz" lIns="91440" tIns="45720" rIns="91440" bIns="45720" rtlCol="0" anchor="ctr">
            <a:normAutofit/>
          </a:bodyPr>
          <a:lstStyle/>
          <a:p>
            <a:pPr defTabSz="914400">
              <a:lnSpc>
                <a:spcPct val="90000"/>
              </a:lnSpc>
              <a:spcAft>
                <a:spcPts val="600"/>
              </a:spcAft>
            </a:pPr>
            <a:fld id="{3138FEDE-97C2-4C40-929C-DF79E793EBDF}" type="slidenum">
              <a:rPr lang="en-US" sz="1200">
                <a:solidFill>
                  <a:schemeClr val="tx1">
                    <a:alpha val="80000"/>
                  </a:schemeClr>
                </a:solidFill>
                <a:latin typeface="+mn-lt"/>
                <a:cs typeface="+mn-cs"/>
              </a:rPr>
              <a:pPr defTabSz="914400">
                <a:lnSpc>
                  <a:spcPct val="90000"/>
                </a:lnSpc>
                <a:spcAft>
                  <a:spcPts val="600"/>
                </a:spcAft>
              </a:pPr>
              <a:t>9</a:t>
            </a:fld>
            <a:endParaRPr lang="en-US" sz="1200">
              <a:solidFill>
                <a:schemeClr val="tx1">
                  <a:alpha val="80000"/>
                </a:schemeClr>
              </a:solidFill>
              <a:latin typeface="+mn-lt"/>
              <a:cs typeface="+mn-cs"/>
            </a:endParaRPr>
          </a:p>
        </p:txBody>
      </p:sp>
    </p:spTree>
    <p:extLst>
      <p:ext uri="{BB962C8B-B14F-4D97-AF65-F5344CB8AC3E}">
        <p14:creationId xmlns:p14="http://schemas.microsoft.com/office/powerpoint/2010/main" val="2792576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00075" y="1118507"/>
            <a:ext cx="2500312" cy="2624327"/>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a:extLst>
              <a:ext uri="{FF2B5EF4-FFF2-40B4-BE49-F238E27FC236}">
                <a16:creationId xmlns:a16="http://schemas.microsoft.com/office/drawing/2014/main" id="{012F9BD4-6B59-9EE6-8CE0-0E015161AE7A}"/>
              </a:ext>
            </a:extLst>
          </p:cNvPr>
          <p:cNvSpPr>
            <a:spLocks noGrp="1"/>
          </p:cNvSpPr>
          <p:nvPr>
            <p:ph type="title"/>
          </p:nvPr>
        </p:nvSpPr>
        <p:spPr>
          <a:xfrm>
            <a:off x="771525" y="1475449"/>
            <a:ext cx="1971675" cy="1910443"/>
          </a:xfrm>
          <a:noFill/>
        </p:spPr>
        <p:txBody>
          <a:bodyPr anchor="ctr">
            <a:normAutofit/>
          </a:bodyPr>
          <a:lstStyle/>
          <a:p>
            <a:pPr algn="ctr"/>
            <a:r>
              <a:rPr lang="en-US" sz="2700">
                <a:solidFill>
                  <a:srgbClr val="FFFFFF"/>
                </a:solidFill>
              </a:rPr>
              <a:t>Calculated Pell Grant</a:t>
            </a:r>
          </a:p>
        </p:txBody>
      </p:sp>
      <p:pic>
        <p:nvPicPr>
          <p:cNvPr id="3" name="Picture 2">
            <a:extLst>
              <a:ext uri="{FF2B5EF4-FFF2-40B4-BE49-F238E27FC236}">
                <a16:creationId xmlns:a16="http://schemas.microsoft.com/office/drawing/2014/main" id="{641DD86C-1227-0AD4-D215-9C0BD5FC5D6D}"/>
              </a:ext>
            </a:extLst>
          </p:cNvPr>
          <p:cNvPicPr>
            <a:picLocks noChangeAspect="1"/>
          </p:cNvPicPr>
          <p:nvPr/>
        </p:nvPicPr>
        <p:blipFill>
          <a:blip r:embed="rId3"/>
          <a:stretch>
            <a:fillRect/>
          </a:stretch>
        </p:blipFill>
        <p:spPr>
          <a:xfrm>
            <a:off x="3582987" y="1210498"/>
            <a:ext cx="5085525" cy="2720756"/>
          </a:xfrm>
          <a:prstGeom prst="rect">
            <a:avLst/>
          </a:prstGeom>
        </p:spPr>
      </p:pic>
      <p:sp>
        <p:nvSpPr>
          <p:cNvPr id="20" name="Footer">
            <a:extLst>
              <a:ext uri="{FF2B5EF4-FFF2-40B4-BE49-F238E27FC236}">
                <a16:creationId xmlns:a16="http://schemas.microsoft.com/office/drawing/2014/main" id="{DD2245E8-E4D3-1247-657C-B0F48FED19B6}"/>
              </a:ext>
            </a:extLst>
          </p:cNvPr>
          <p:cNvSpPr>
            <a:spLocks noGrp="1"/>
          </p:cNvSpPr>
          <p:nvPr>
            <p:ph type="ftr" sz="quarter" idx="3"/>
          </p:nvPr>
        </p:nvSpPr>
        <p:spPr>
          <a:xfrm>
            <a:off x="771525" y="4767262"/>
            <a:ext cx="4657725" cy="273844"/>
          </a:xfrm>
        </p:spPr>
        <p:txBody>
          <a:bodyPr>
            <a:normAutofit/>
          </a:bodyPr>
          <a:lstStyle/>
          <a:p>
            <a:pPr algn="l">
              <a:spcAft>
                <a:spcPts val="600"/>
              </a:spcAft>
            </a:pPr>
            <a:r>
              <a:rPr lang="en-US">
                <a:solidFill>
                  <a:schemeClr val="tx1">
                    <a:alpha val="80000"/>
                  </a:schemeClr>
                </a:solidFill>
              </a:rPr>
              <a:t>Proprietary and Confidential</a:t>
            </a:r>
          </a:p>
        </p:txBody>
      </p:sp>
      <p:sp>
        <p:nvSpPr>
          <p:cNvPr id="19" name="Date">
            <a:extLst>
              <a:ext uri="{FF2B5EF4-FFF2-40B4-BE49-F238E27FC236}">
                <a16:creationId xmlns:a16="http://schemas.microsoft.com/office/drawing/2014/main" id="{46CA77A4-8479-CDC2-A6DD-3D3E0FACAF02}"/>
              </a:ext>
            </a:extLst>
          </p:cNvPr>
          <p:cNvSpPr>
            <a:spLocks noGrp="1"/>
          </p:cNvSpPr>
          <p:nvPr>
            <p:ph type="dt" sz="half" idx="2"/>
          </p:nvPr>
        </p:nvSpPr>
        <p:spPr>
          <a:xfrm>
            <a:off x="6631686" y="4767262"/>
            <a:ext cx="1497901" cy="273844"/>
          </a:xfrm>
        </p:spPr>
        <p:txBody>
          <a:bodyPr>
            <a:normAutofit/>
          </a:bodyPr>
          <a:lstStyle/>
          <a:p>
            <a:pPr algn="r">
              <a:spcAft>
                <a:spcPts val="600"/>
              </a:spcAft>
            </a:pPr>
            <a:fld id="{3648C98B-DA5D-124F-9FD2-724311E3A4E3}" type="datetime1">
              <a:rPr lang="en-US">
                <a:solidFill>
                  <a:schemeClr val="tx1">
                    <a:alpha val="80000"/>
                  </a:schemeClr>
                </a:solidFill>
              </a:rPr>
              <a:pPr algn="r">
                <a:spcAft>
                  <a:spcPts val="600"/>
                </a:spcAft>
              </a:pPr>
              <a:t>9/27/2023</a:t>
            </a:fld>
            <a:endParaRPr lang="en-US">
              <a:solidFill>
                <a:schemeClr val="tx1">
                  <a:alpha val="80000"/>
                </a:schemeClr>
              </a:solidFill>
            </a:endParaRPr>
          </a:p>
        </p:txBody>
      </p:sp>
      <p:sp>
        <p:nvSpPr>
          <p:cNvPr id="21" name="Slide Number">
            <a:extLst>
              <a:ext uri="{FF2B5EF4-FFF2-40B4-BE49-F238E27FC236}">
                <a16:creationId xmlns:a16="http://schemas.microsoft.com/office/drawing/2014/main" id="{9809FF7D-39C9-1A84-BBCC-347255CF3E91}"/>
              </a:ext>
            </a:extLst>
          </p:cNvPr>
          <p:cNvSpPr>
            <a:spLocks noGrp="1"/>
          </p:cNvSpPr>
          <p:nvPr>
            <p:ph type="sldNum" sz="quarter" idx="4"/>
          </p:nvPr>
        </p:nvSpPr>
        <p:spPr>
          <a:xfrm>
            <a:off x="8275638" y="4767262"/>
            <a:ext cx="385761" cy="273844"/>
          </a:xfrm>
        </p:spPr>
        <p:txBody>
          <a:bodyPr>
            <a:normAutofit/>
          </a:bodyPr>
          <a:lstStyle/>
          <a:p>
            <a:pPr>
              <a:spcAft>
                <a:spcPts val="600"/>
              </a:spcAft>
            </a:pPr>
            <a:fld id="{3138FEDE-97C2-4C40-929C-DF79E793EBDF}" type="slidenum">
              <a:rPr lang="en-US">
                <a:solidFill>
                  <a:schemeClr val="tx1">
                    <a:alpha val="80000"/>
                  </a:schemeClr>
                </a:solidFill>
              </a:rPr>
              <a:pPr>
                <a:spcAft>
                  <a:spcPts val="600"/>
                </a:spcAft>
              </a:pPr>
              <a:t>10</a:t>
            </a:fld>
            <a:endParaRPr lang="en-US">
              <a:solidFill>
                <a:schemeClr val="tx1">
                  <a:alpha val="80000"/>
                </a:schemeClr>
              </a:solidFill>
            </a:endParaRPr>
          </a:p>
        </p:txBody>
      </p:sp>
    </p:spTree>
    <p:extLst>
      <p:ext uri="{BB962C8B-B14F-4D97-AF65-F5344CB8AC3E}">
        <p14:creationId xmlns:p14="http://schemas.microsoft.com/office/powerpoint/2010/main" val="905784406"/>
      </p:ext>
    </p:extLst>
  </p:cSld>
  <p:clrMapOvr>
    <a:masterClrMapping/>
  </p:clrMapOvr>
</p:sld>
</file>

<file path=ppt/theme/theme1.xml><?xml version="1.0" encoding="utf-8"?>
<a:theme xmlns:a="http://schemas.openxmlformats.org/drawingml/2006/main" name="Office Theme">
  <a:themeElements>
    <a:clrScheme name="SNHU 2022 Palette 1">
      <a:dk1>
        <a:srgbClr val="00244D"/>
      </a:dk1>
      <a:lt1>
        <a:srgbClr val="FFFFFF"/>
      </a:lt1>
      <a:dk2>
        <a:srgbClr val="064583"/>
      </a:dk2>
      <a:lt2>
        <a:srgbClr val="E7E6E6"/>
      </a:lt2>
      <a:accent1>
        <a:srgbClr val="00244D"/>
      </a:accent1>
      <a:accent2>
        <a:srgbClr val="064583"/>
      </a:accent2>
      <a:accent3>
        <a:srgbClr val="FEFFFF"/>
      </a:accent3>
      <a:accent4>
        <a:srgbClr val="FCB912"/>
      </a:accent4>
      <a:accent5>
        <a:srgbClr val="009CE9"/>
      </a:accent5>
      <a:accent6>
        <a:srgbClr val="FEFFFF"/>
      </a:accent6>
      <a:hlink>
        <a:srgbClr val="064583"/>
      </a:hlink>
      <a:folHlink>
        <a:srgbClr val="009CE9"/>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4738</TotalTime>
  <Words>707</Words>
  <Application>Microsoft Office PowerPoint</Application>
  <PresentationFormat>On-screen Show (16:9)</PresentationFormat>
  <Paragraphs>132</Paragraphs>
  <Slides>19</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Office Theme</vt:lpstr>
      <vt:lpstr>FAFSA Simplification</vt:lpstr>
      <vt:lpstr>PowerPoint Presentation</vt:lpstr>
      <vt:lpstr>Agenda</vt:lpstr>
      <vt:lpstr>Language Changes</vt:lpstr>
      <vt:lpstr>What are some Big Changes</vt:lpstr>
      <vt:lpstr>Implementation of SAI</vt:lpstr>
      <vt:lpstr>Pell Grant Eligibility</vt:lpstr>
      <vt:lpstr>Maximum Pell Grant</vt:lpstr>
      <vt:lpstr>Calculated Pell Grant</vt:lpstr>
      <vt:lpstr>Minimum Pell Grant</vt:lpstr>
      <vt:lpstr>PowerPoint Presentation</vt:lpstr>
      <vt:lpstr>Federal Tax Information</vt:lpstr>
      <vt:lpstr>First, what is it?</vt:lpstr>
      <vt:lpstr>Consent</vt:lpstr>
      <vt:lpstr>No Longer Required</vt:lpstr>
      <vt:lpstr>Now Required</vt:lpstr>
      <vt:lpstr>Housing Question</vt:lpstr>
      <vt:lpstr>Housing Plans?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SNHU PowerPoint Presentation</dc:title>
  <dc:creator>Arabudzki, Krysta</dc:creator>
  <cp:keywords>PowerPoint Template; Accessible; SNHU Brand</cp:keywords>
  <cp:lastModifiedBy>McFarland, Rebecca</cp:lastModifiedBy>
  <cp:revision>56</cp:revision>
  <dcterms:created xsi:type="dcterms:W3CDTF">2022-08-01T02:25:01Z</dcterms:created>
  <dcterms:modified xsi:type="dcterms:W3CDTF">2023-09-27T20:15:15Z</dcterms:modified>
</cp:coreProperties>
</file>